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4"/>
  </p:sldMasterIdLst>
  <p:sldIdLst>
    <p:sldId id="270" r:id="rId5"/>
    <p:sldId id="269" r:id="rId6"/>
    <p:sldId id="257" r:id="rId7"/>
    <p:sldId id="261" r:id="rId8"/>
    <p:sldId id="277" r:id="rId9"/>
    <p:sldId id="273" r:id="rId10"/>
    <p:sldId id="278" r:id="rId11"/>
    <p:sldId id="275" r:id="rId12"/>
    <p:sldId id="276" r:id="rId13"/>
    <p:sldId id="279" r:id="rId14"/>
    <p:sldId id="280" r:id="rId15"/>
    <p:sldId id="265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Юлія Голюк" initials="ЮГ" lastIdx="1" clrIdx="0">
    <p:extLst>
      <p:ext uri="{19B8F6BF-5375-455C-9EA6-DF929625EA0E}">
        <p15:presenceInfo xmlns="" xmlns:p15="http://schemas.microsoft.com/office/powerpoint/2012/main" userId="S::yugolyuk@mcfr.ua::1df1bbe0-33cb-4a89-851e-d1124115e1f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88" autoAdjust="0"/>
    <p:restoredTop sz="94660"/>
  </p:normalViewPr>
  <p:slideViewPr>
    <p:cSldViewPr snapToGrid="0">
      <p:cViewPr>
        <p:scale>
          <a:sx n="77" d="100"/>
          <a:sy n="77" d="100"/>
        </p:scale>
        <p:origin x="-1812" y="-9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Юлія Голюк" userId="1df1bbe0-33cb-4a89-851e-d1124115e1f6" providerId="ADAL" clId="{46CBDD72-A2D5-49F4-896B-4D0FCB295890}"/>
    <pc:docChg chg="undo redo custSel addSld delSld modSld sldOrd">
      <pc:chgData name="Юлія Голюк" userId="1df1bbe0-33cb-4a89-851e-d1124115e1f6" providerId="ADAL" clId="{46CBDD72-A2D5-49F4-896B-4D0FCB295890}" dt="2020-08-17T14:56:15.402" v="2781" actId="403"/>
      <pc:docMkLst>
        <pc:docMk/>
      </pc:docMkLst>
      <pc:sldChg chg="addSp modSp new mod">
        <pc:chgData name="Юлія Голюк" userId="1df1bbe0-33cb-4a89-851e-d1124115e1f6" providerId="ADAL" clId="{46CBDD72-A2D5-49F4-896B-4D0FCB295890}" dt="2020-08-17T13:54:50.401" v="2601" actId="1076"/>
        <pc:sldMkLst>
          <pc:docMk/>
          <pc:sldMk cId="4160477092" sldId="256"/>
        </pc:sldMkLst>
        <pc:spChg chg="mod">
          <ac:chgData name="Юлія Голюк" userId="1df1bbe0-33cb-4a89-851e-d1124115e1f6" providerId="ADAL" clId="{46CBDD72-A2D5-49F4-896B-4D0FCB295890}" dt="2020-08-17T13:54:47.889" v="2600" actId="1076"/>
          <ac:spMkLst>
            <pc:docMk/>
            <pc:sldMk cId="4160477092" sldId="256"/>
            <ac:spMk id="2" creationId="{AFB2CB04-0C77-4E81-9080-DEFB0EA0ED8B}"/>
          </ac:spMkLst>
        </pc:spChg>
        <pc:spChg chg="mod">
          <ac:chgData name="Юлія Голюк" userId="1df1bbe0-33cb-4a89-851e-d1124115e1f6" providerId="ADAL" clId="{46CBDD72-A2D5-49F4-896B-4D0FCB295890}" dt="2020-08-14T13:00:56.628" v="2302" actId="1076"/>
          <ac:spMkLst>
            <pc:docMk/>
            <pc:sldMk cId="4160477092" sldId="256"/>
            <ac:spMk id="3" creationId="{6385F748-1644-4B88-970F-8B2FA2A6EBC7}"/>
          </ac:spMkLst>
        </pc:spChg>
        <pc:picChg chg="add mod">
          <ac:chgData name="Юлія Голюк" userId="1df1bbe0-33cb-4a89-851e-d1124115e1f6" providerId="ADAL" clId="{46CBDD72-A2D5-49F4-896B-4D0FCB295890}" dt="2020-08-17T13:54:50.401" v="2601" actId="1076"/>
          <ac:picMkLst>
            <pc:docMk/>
            <pc:sldMk cId="4160477092" sldId="256"/>
            <ac:picMk id="5" creationId="{7F393F8C-4D4B-4740-B7C4-F15F9F7271CE}"/>
          </ac:picMkLst>
        </pc:picChg>
      </pc:sldChg>
      <pc:sldChg chg="addSp delSp modSp new mod ord">
        <pc:chgData name="Юлія Голюк" userId="1df1bbe0-33cb-4a89-851e-d1124115e1f6" providerId="ADAL" clId="{46CBDD72-A2D5-49F4-896B-4D0FCB295890}" dt="2020-08-17T09:49:43.519" v="2459" actId="20578"/>
        <pc:sldMkLst>
          <pc:docMk/>
          <pc:sldMk cId="419605148" sldId="257"/>
        </pc:sldMkLst>
        <pc:spChg chg="del mod">
          <ac:chgData name="Юлія Голюк" userId="1df1bbe0-33cb-4a89-851e-d1124115e1f6" providerId="ADAL" clId="{46CBDD72-A2D5-49F4-896B-4D0FCB295890}" dt="2020-08-11T07:35:03.749" v="161" actId="478"/>
          <ac:spMkLst>
            <pc:docMk/>
            <pc:sldMk cId="419605148" sldId="257"/>
            <ac:spMk id="2" creationId="{C3F6BF41-6D18-4AE3-88B3-5B9C4BF51305}"/>
          </ac:spMkLst>
        </pc:spChg>
        <pc:spChg chg="mod">
          <ac:chgData name="Юлія Голюк" userId="1df1bbe0-33cb-4a89-851e-d1124115e1f6" providerId="ADAL" clId="{46CBDD72-A2D5-49F4-896B-4D0FCB295890}" dt="2020-08-14T13:08:23.142" v="2415" actId="113"/>
          <ac:spMkLst>
            <pc:docMk/>
            <pc:sldMk cId="419605148" sldId="257"/>
            <ac:spMk id="3" creationId="{F80C0C1C-B811-4168-94FF-B9322E528176}"/>
          </ac:spMkLst>
        </pc:spChg>
        <pc:picChg chg="add mod ord">
          <ac:chgData name="Юлія Голюк" userId="1df1bbe0-33cb-4a89-851e-d1124115e1f6" providerId="ADAL" clId="{46CBDD72-A2D5-49F4-896B-4D0FCB295890}" dt="2020-08-14T13:08:41.499" v="2416"/>
          <ac:picMkLst>
            <pc:docMk/>
            <pc:sldMk cId="419605148" sldId="257"/>
            <ac:picMk id="4" creationId="{2632B5F9-A196-4AE9-B57C-75FB537C82A9}"/>
          </ac:picMkLst>
        </pc:picChg>
      </pc:sldChg>
      <pc:sldChg chg="addSp delSp modSp new mod ord">
        <pc:chgData name="Юлія Голюк" userId="1df1bbe0-33cb-4a89-851e-d1124115e1f6" providerId="ADAL" clId="{46CBDD72-A2D5-49F4-896B-4D0FCB295890}" dt="2020-08-17T14:16:31.681" v="2647" actId="1076"/>
        <pc:sldMkLst>
          <pc:docMk/>
          <pc:sldMk cId="209375790" sldId="258"/>
        </pc:sldMkLst>
        <pc:spChg chg="add mod">
          <ac:chgData name="Юлія Голюк" userId="1df1bbe0-33cb-4a89-851e-d1124115e1f6" providerId="ADAL" clId="{46CBDD72-A2D5-49F4-896B-4D0FCB295890}" dt="2020-08-13T07:51:54.910" v="924" actId="1076"/>
          <ac:spMkLst>
            <pc:docMk/>
            <pc:sldMk cId="209375790" sldId="258"/>
            <ac:spMk id="2" creationId="{A6AE5635-36ED-4C10-A074-460398B22DCC}"/>
          </ac:spMkLst>
        </pc:spChg>
        <pc:spChg chg="del mod">
          <ac:chgData name="Юлія Голюк" userId="1df1bbe0-33cb-4a89-851e-d1124115e1f6" providerId="ADAL" clId="{46CBDD72-A2D5-49F4-896B-4D0FCB295890}" dt="2020-08-13T07:17:38.832" v="307" actId="478"/>
          <ac:spMkLst>
            <pc:docMk/>
            <pc:sldMk cId="209375790" sldId="258"/>
            <ac:spMk id="2" creationId="{F1664FB5-DA78-4D23-AAC5-82DFCFCFB4B4}"/>
          </ac:spMkLst>
        </pc:spChg>
        <pc:spChg chg="del mod">
          <ac:chgData name="Юлія Голюк" userId="1df1bbe0-33cb-4a89-851e-d1124115e1f6" providerId="ADAL" clId="{46CBDD72-A2D5-49F4-896B-4D0FCB295890}" dt="2020-08-11T07:55:42.581" v="198"/>
          <ac:spMkLst>
            <pc:docMk/>
            <pc:sldMk cId="209375790" sldId="258"/>
            <ac:spMk id="3" creationId="{977638AB-5CE0-4EF0-A6FC-8A82CEFB6E3D}"/>
          </ac:spMkLst>
        </pc:spChg>
        <pc:spChg chg="add del mod">
          <ac:chgData name="Юлія Голюк" userId="1df1bbe0-33cb-4a89-851e-d1124115e1f6" providerId="ADAL" clId="{46CBDD72-A2D5-49F4-896B-4D0FCB295890}" dt="2020-08-13T07:42:43.275" v="855" actId="478"/>
          <ac:spMkLst>
            <pc:docMk/>
            <pc:sldMk cId="209375790" sldId="258"/>
            <ac:spMk id="3" creationId="{C8E1CD5D-850D-44B6-BD25-9CD05D286295}"/>
          </ac:spMkLst>
        </pc:spChg>
        <pc:spChg chg="add mod">
          <ac:chgData name="Юлія Голюк" userId="1df1bbe0-33cb-4a89-851e-d1124115e1f6" providerId="ADAL" clId="{46CBDD72-A2D5-49F4-896B-4D0FCB295890}" dt="2020-08-13T07:51:45.191" v="920" actId="207"/>
          <ac:spMkLst>
            <pc:docMk/>
            <pc:sldMk cId="209375790" sldId="258"/>
            <ac:spMk id="6" creationId="{3DA8F93D-9D32-4F40-B188-60FA46273963}"/>
          </ac:spMkLst>
        </pc:spChg>
        <pc:spChg chg="add mod">
          <ac:chgData name="Юлія Голюк" userId="1df1bbe0-33cb-4a89-851e-d1124115e1f6" providerId="ADAL" clId="{46CBDD72-A2D5-49F4-896B-4D0FCB295890}" dt="2020-08-13T07:52:14.078" v="932" actId="1036"/>
          <ac:spMkLst>
            <pc:docMk/>
            <pc:sldMk cId="209375790" sldId="258"/>
            <ac:spMk id="7" creationId="{A7AFCB5D-0B3E-40BF-B2C8-23CA65D39E01}"/>
          </ac:spMkLst>
        </pc:spChg>
        <pc:spChg chg="add del">
          <ac:chgData name="Юлія Голюк" userId="1df1bbe0-33cb-4a89-851e-d1124115e1f6" providerId="ADAL" clId="{46CBDD72-A2D5-49F4-896B-4D0FCB295890}" dt="2020-08-13T07:25:03.326" v="496" actId="478"/>
          <ac:spMkLst>
            <pc:docMk/>
            <pc:sldMk cId="209375790" sldId="258"/>
            <ac:spMk id="9" creationId="{A4470688-4F43-4512-9756-3524FEB037BE}"/>
          </ac:spMkLst>
        </pc:spChg>
        <pc:spChg chg="add del">
          <ac:chgData name="Юлія Голюк" userId="1df1bbe0-33cb-4a89-851e-d1124115e1f6" providerId="ADAL" clId="{46CBDD72-A2D5-49F4-896B-4D0FCB295890}" dt="2020-08-13T07:25:11.140" v="499" actId="478"/>
          <ac:spMkLst>
            <pc:docMk/>
            <pc:sldMk cId="209375790" sldId="258"/>
            <ac:spMk id="10" creationId="{97E46B0D-5DAF-4293-B226-0769D5F48214}"/>
          </ac:spMkLst>
        </pc:spChg>
        <pc:spChg chg="add del">
          <ac:chgData name="Юлія Голюк" userId="1df1bbe0-33cb-4a89-851e-d1124115e1f6" providerId="ADAL" clId="{46CBDD72-A2D5-49F4-896B-4D0FCB295890}" dt="2020-08-13T07:25:26.261" v="501" actId="478"/>
          <ac:spMkLst>
            <pc:docMk/>
            <pc:sldMk cId="209375790" sldId="258"/>
            <ac:spMk id="11" creationId="{53801B04-F53E-40DE-AED1-D1891BC2A91A}"/>
          </ac:spMkLst>
        </pc:spChg>
        <pc:spChg chg="add del mod">
          <ac:chgData name="Юлія Голюк" userId="1df1bbe0-33cb-4a89-851e-d1124115e1f6" providerId="ADAL" clId="{46CBDD72-A2D5-49F4-896B-4D0FCB295890}" dt="2020-08-13T07:26:03.421" v="505" actId="478"/>
          <ac:spMkLst>
            <pc:docMk/>
            <pc:sldMk cId="209375790" sldId="258"/>
            <ac:spMk id="12" creationId="{2B5FBD10-652A-4003-AA87-70EF54EF709C}"/>
          </ac:spMkLst>
        </pc:spChg>
        <pc:spChg chg="add mod">
          <ac:chgData name="Юлія Голюк" userId="1df1bbe0-33cb-4a89-851e-d1124115e1f6" providerId="ADAL" clId="{46CBDD72-A2D5-49F4-896B-4D0FCB295890}" dt="2020-08-17T14:16:31.681" v="2647" actId="1076"/>
          <ac:spMkLst>
            <pc:docMk/>
            <pc:sldMk cId="209375790" sldId="258"/>
            <ac:spMk id="13" creationId="{589E7CFF-1DC7-4C04-900B-3B72595C074B}"/>
          </ac:spMkLst>
        </pc:spChg>
        <pc:picChg chg="add mod">
          <ac:chgData name="Юлія Голюк" userId="1df1bbe0-33cb-4a89-851e-d1124115e1f6" providerId="ADAL" clId="{46CBDD72-A2D5-49F4-896B-4D0FCB295890}" dt="2020-08-13T07:51:33.172" v="916" actId="1076"/>
          <ac:picMkLst>
            <pc:docMk/>
            <pc:sldMk cId="209375790" sldId="258"/>
            <ac:picMk id="4" creationId="{25834E61-A20C-4707-B262-D80ADEB3EC38}"/>
          </ac:picMkLst>
        </pc:picChg>
        <pc:picChg chg="add mod modCrop">
          <ac:chgData name="Юлія Голюк" userId="1df1bbe0-33cb-4a89-851e-d1124115e1f6" providerId="ADAL" clId="{46CBDD72-A2D5-49F4-896B-4D0FCB295890}" dt="2020-08-13T07:42:45.535" v="856" actId="1076"/>
          <ac:picMkLst>
            <pc:docMk/>
            <pc:sldMk cId="209375790" sldId="258"/>
            <ac:picMk id="5" creationId="{0244C09D-F00E-48DD-9756-0A8FEBB9A469}"/>
          </ac:picMkLst>
        </pc:picChg>
        <pc:picChg chg="add mod">
          <ac:chgData name="Юлія Голюк" userId="1df1bbe0-33cb-4a89-851e-d1124115e1f6" providerId="ADAL" clId="{46CBDD72-A2D5-49F4-896B-4D0FCB295890}" dt="2020-08-13T07:42:51.854" v="857" actId="1076"/>
          <ac:picMkLst>
            <pc:docMk/>
            <pc:sldMk cId="209375790" sldId="258"/>
            <ac:picMk id="8" creationId="{01B38D0E-6FEF-496E-B640-9561F191508E}"/>
          </ac:picMkLst>
        </pc:picChg>
      </pc:sldChg>
      <pc:sldChg chg="addSp delSp modSp new mod addCm delCm">
        <pc:chgData name="Юлія Голюк" userId="1df1bbe0-33cb-4a89-851e-d1124115e1f6" providerId="ADAL" clId="{46CBDD72-A2D5-49F4-896B-4D0FCB295890}" dt="2020-08-17T14:15:46.883" v="2636" actId="403"/>
        <pc:sldMkLst>
          <pc:docMk/>
          <pc:sldMk cId="2375778904" sldId="259"/>
        </pc:sldMkLst>
        <pc:spChg chg="del mod">
          <ac:chgData name="Юлія Голюк" userId="1df1bbe0-33cb-4a89-851e-d1124115e1f6" providerId="ADAL" clId="{46CBDD72-A2D5-49F4-896B-4D0FCB295890}" dt="2020-08-11T07:50:05.962" v="193" actId="478"/>
          <ac:spMkLst>
            <pc:docMk/>
            <pc:sldMk cId="2375778904" sldId="259"/>
            <ac:spMk id="2" creationId="{785B2E42-98EF-4BB1-AC25-FC6B8B18A413}"/>
          </ac:spMkLst>
        </pc:spChg>
        <pc:spChg chg="del mod">
          <ac:chgData name="Юлія Голюк" userId="1df1bbe0-33cb-4a89-851e-d1124115e1f6" providerId="ADAL" clId="{46CBDD72-A2D5-49F4-896B-4D0FCB295890}" dt="2020-08-11T07:49:59.660" v="189" actId="931"/>
          <ac:spMkLst>
            <pc:docMk/>
            <pc:sldMk cId="2375778904" sldId="259"/>
            <ac:spMk id="3" creationId="{228C5F11-B450-4FF4-9A99-EA90122064DF}"/>
          </ac:spMkLst>
        </pc:spChg>
        <pc:spChg chg="add mod">
          <ac:chgData name="Юлія Голюк" userId="1df1bbe0-33cb-4a89-851e-d1124115e1f6" providerId="ADAL" clId="{46CBDD72-A2D5-49F4-896B-4D0FCB295890}" dt="2020-08-17T13:55:12.794" v="2606" actId="1076"/>
          <ac:spMkLst>
            <pc:docMk/>
            <pc:sldMk cId="2375778904" sldId="259"/>
            <ac:spMk id="3" creationId="{AB3AA927-700F-43B8-99B7-79D22F78B603}"/>
          </ac:spMkLst>
        </pc:spChg>
        <pc:spChg chg="add mod">
          <ac:chgData name="Юлія Голюк" userId="1df1bbe0-33cb-4a89-851e-d1124115e1f6" providerId="ADAL" clId="{46CBDD72-A2D5-49F4-896B-4D0FCB295890}" dt="2020-08-17T14:15:46.883" v="2636" actId="403"/>
          <ac:spMkLst>
            <pc:docMk/>
            <pc:sldMk cId="2375778904" sldId="259"/>
            <ac:spMk id="4" creationId="{C81EDA07-AB45-418D-86F8-60F98EC51539}"/>
          </ac:spMkLst>
        </pc:spChg>
        <pc:spChg chg="add del mod">
          <ac:chgData name="Юлія Голюк" userId="1df1bbe0-33cb-4a89-851e-d1124115e1f6" providerId="ADAL" clId="{46CBDD72-A2D5-49F4-896B-4D0FCB295890}" dt="2020-08-14T11:01:56.150" v="1576" actId="478"/>
          <ac:spMkLst>
            <pc:docMk/>
            <pc:sldMk cId="2375778904" sldId="259"/>
            <ac:spMk id="7" creationId="{68DA8F08-EAE9-4B80-98B9-C334B55FDBA9}"/>
          </ac:spMkLst>
        </pc:spChg>
        <pc:spChg chg="add del mod">
          <ac:chgData name="Юлія Голюк" userId="1df1bbe0-33cb-4a89-851e-d1124115e1f6" providerId="ADAL" clId="{46CBDD72-A2D5-49F4-896B-4D0FCB295890}" dt="2020-08-14T11:01:58.233" v="1577" actId="478"/>
          <ac:spMkLst>
            <pc:docMk/>
            <pc:sldMk cId="2375778904" sldId="259"/>
            <ac:spMk id="8" creationId="{47B63AB8-A68F-445B-8275-9001B9E7D65E}"/>
          </ac:spMkLst>
        </pc:spChg>
        <pc:graphicFrameChg chg="add del modGraphic">
          <ac:chgData name="Юлія Голюк" userId="1df1bbe0-33cb-4a89-851e-d1124115e1f6" providerId="ADAL" clId="{46CBDD72-A2D5-49F4-896B-4D0FCB295890}" dt="2020-08-14T11:19:43.596" v="1682" actId="478"/>
          <ac:graphicFrameMkLst>
            <pc:docMk/>
            <pc:sldMk cId="2375778904" sldId="259"/>
            <ac:graphicFrameMk id="9" creationId="{24443C92-293D-4CAF-A655-54376EAB43CC}"/>
          </ac:graphicFrameMkLst>
        </pc:graphicFrameChg>
        <pc:graphicFrameChg chg="add mod modGraphic">
          <ac:chgData name="Юлія Голюк" userId="1df1bbe0-33cb-4a89-851e-d1124115e1f6" providerId="ADAL" clId="{46CBDD72-A2D5-49F4-896B-4D0FCB295890}" dt="2020-08-14T13:14:45.978" v="2443" actId="1076"/>
          <ac:graphicFrameMkLst>
            <pc:docMk/>
            <pc:sldMk cId="2375778904" sldId="259"/>
            <ac:graphicFrameMk id="10" creationId="{301EC89D-504B-40EC-A8C0-0187609CCBB9}"/>
          </ac:graphicFrameMkLst>
        </pc:graphicFrameChg>
        <pc:picChg chg="add del mod">
          <ac:chgData name="Юлія Голюк" userId="1df1bbe0-33cb-4a89-851e-d1124115e1f6" providerId="ADAL" clId="{46CBDD72-A2D5-49F4-896B-4D0FCB295890}" dt="2020-08-11T07:55:40.571" v="197" actId="21"/>
          <ac:picMkLst>
            <pc:docMk/>
            <pc:sldMk cId="2375778904" sldId="259"/>
            <ac:picMk id="5" creationId="{A1C854FF-10F0-4930-AD8B-7336389C05EF}"/>
          </ac:picMkLst>
        </pc:picChg>
      </pc:sldChg>
      <pc:sldChg chg="addSp delSp modSp new mod ord">
        <pc:chgData name="Юлія Голюк" userId="1df1bbe0-33cb-4a89-851e-d1124115e1f6" providerId="ADAL" clId="{46CBDD72-A2D5-49F4-896B-4D0FCB295890}" dt="2020-08-17T14:17:29.640" v="2667" actId="113"/>
        <pc:sldMkLst>
          <pc:docMk/>
          <pc:sldMk cId="1368953326" sldId="260"/>
        </pc:sldMkLst>
        <pc:spChg chg="del mod">
          <ac:chgData name="Юлія Голюк" userId="1df1bbe0-33cb-4a89-851e-d1124115e1f6" providerId="ADAL" clId="{46CBDD72-A2D5-49F4-896B-4D0FCB295890}" dt="2020-08-13T07:29:14.877" v="559" actId="478"/>
          <ac:spMkLst>
            <pc:docMk/>
            <pc:sldMk cId="1368953326" sldId="260"/>
            <ac:spMk id="2" creationId="{08F0055D-6459-4AA7-9387-29D848BC219F}"/>
          </ac:spMkLst>
        </pc:spChg>
        <pc:spChg chg="mod">
          <ac:chgData name="Юлія Голюк" userId="1df1bbe0-33cb-4a89-851e-d1124115e1f6" providerId="ADAL" clId="{46CBDD72-A2D5-49F4-896B-4D0FCB295890}" dt="2020-08-17T14:17:29.640" v="2667" actId="113"/>
          <ac:spMkLst>
            <pc:docMk/>
            <pc:sldMk cId="1368953326" sldId="260"/>
            <ac:spMk id="3" creationId="{FC1B2C0B-7A33-45B1-822B-3666591C4D19}"/>
          </ac:spMkLst>
        </pc:spChg>
        <pc:picChg chg="add mod">
          <ac:chgData name="Юлія Голюк" userId="1df1bbe0-33cb-4a89-851e-d1124115e1f6" providerId="ADAL" clId="{46CBDD72-A2D5-49F4-896B-4D0FCB295890}" dt="2020-08-13T08:43:16.218" v="1482" actId="1076"/>
          <ac:picMkLst>
            <pc:docMk/>
            <pc:sldMk cId="1368953326" sldId="260"/>
            <ac:picMk id="5" creationId="{F2EEE3BA-5BE5-497A-A953-15DC2F968E7D}"/>
          </ac:picMkLst>
        </pc:picChg>
        <pc:picChg chg="add mod">
          <ac:chgData name="Юлія Голюк" userId="1df1bbe0-33cb-4a89-851e-d1124115e1f6" providerId="ADAL" clId="{46CBDD72-A2D5-49F4-896B-4D0FCB295890}" dt="2020-08-13T08:43:13.130" v="1481" actId="1076"/>
          <ac:picMkLst>
            <pc:docMk/>
            <pc:sldMk cId="1368953326" sldId="260"/>
            <ac:picMk id="7" creationId="{26199A4A-5671-481E-A47B-8B3B55F7A979}"/>
          </ac:picMkLst>
        </pc:picChg>
      </pc:sldChg>
      <pc:sldChg chg="addSp delSp modSp new mod ord">
        <pc:chgData name="Юлія Голюк" userId="1df1bbe0-33cb-4a89-851e-d1124115e1f6" providerId="ADAL" clId="{46CBDD72-A2D5-49F4-896B-4D0FCB295890}" dt="2020-08-14T13:11:26.311" v="2427" actId="1076"/>
        <pc:sldMkLst>
          <pc:docMk/>
          <pc:sldMk cId="3751498492" sldId="261"/>
        </pc:sldMkLst>
        <pc:spChg chg="mod">
          <ac:chgData name="Юлія Голюк" userId="1df1bbe0-33cb-4a89-851e-d1124115e1f6" providerId="ADAL" clId="{46CBDD72-A2D5-49F4-896B-4D0FCB295890}" dt="2020-08-14T13:10:54.080" v="2421" actId="207"/>
          <ac:spMkLst>
            <pc:docMk/>
            <pc:sldMk cId="3751498492" sldId="261"/>
            <ac:spMk id="2" creationId="{E67642A0-7465-474D-B3E2-37D7149B5D1E}"/>
          </ac:spMkLst>
        </pc:spChg>
        <pc:spChg chg="del mod">
          <ac:chgData name="Юлія Голюк" userId="1df1bbe0-33cb-4a89-851e-d1124115e1f6" providerId="ADAL" clId="{46CBDD72-A2D5-49F4-896B-4D0FCB295890}" dt="2020-08-13T07:54:25.931" v="957" actId="478"/>
          <ac:spMkLst>
            <pc:docMk/>
            <pc:sldMk cId="3751498492" sldId="261"/>
            <ac:spMk id="3" creationId="{7F4FAD59-7CC7-4C25-9459-967DA489B485}"/>
          </ac:spMkLst>
        </pc:spChg>
        <pc:spChg chg="add mod">
          <ac:chgData name="Юлія Голюк" userId="1df1bbe0-33cb-4a89-851e-d1124115e1f6" providerId="ADAL" clId="{46CBDD72-A2D5-49F4-896B-4D0FCB295890}" dt="2020-08-14T13:04:31.557" v="2399" actId="207"/>
          <ac:spMkLst>
            <pc:docMk/>
            <pc:sldMk cId="3751498492" sldId="261"/>
            <ac:spMk id="3" creationId="{84A3D0D6-FED6-4A50-BEAE-4AC42F554143}"/>
          </ac:spMkLst>
        </pc:spChg>
        <pc:spChg chg="add del mod">
          <ac:chgData name="Юлія Голюк" userId="1df1bbe0-33cb-4a89-851e-d1124115e1f6" providerId="ADAL" clId="{46CBDD72-A2D5-49F4-896B-4D0FCB295890}" dt="2020-08-13T08:17:03.230" v="1333" actId="21"/>
          <ac:spMkLst>
            <pc:docMk/>
            <pc:sldMk cId="3751498492" sldId="261"/>
            <ac:spMk id="5" creationId="{B6C50C36-9E57-4895-AEB3-FE23BA0A3FF3}"/>
          </ac:spMkLst>
        </pc:spChg>
        <pc:spChg chg="add del mod">
          <ac:chgData name="Юлія Голюк" userId="1df1bbe0-33cb-4a89-851e-d1124115e1f6" providerId="ADAL" clId="{46CBDD72-A2D5-49F4-896B-4D0FCB295890}" dt="2020-08-13T09:05:28.136" v="1499" actId="478"/>
          <ac:spMkLst>
            <pc:docMk/>
            <pc:sldMk cId="3751498492" sldId="261"/>
            <ac:spMk id="5" creationId="{BC863CFC-8230-4E16-BA3C-9FFA66906143}"/>
          </ac:spMkLst>
        </pc:spChg>
        <pc:spChg chg="add mod">
          <ac:chgData name="Юлія Голюк" userId="1df1bbe0-33cb-4a89-851e-d1124115e1f6" providerId="ADAL" clId="{46CBDD72-A2D5-49F4-896B-4D0FCB295890}" dt="2020-08-14T13:05:03.991" v="2404" actId="1076"/>
          <ac:spMkLst>
            <pc:docMk/>
            <pc:sldMk cId="3751498492" sldId="261"/>
            <ac:spMk id="6" creationId="{763BCCE5-0B4D-406E-9E7B-EC9E60371393}"/>
          </ac:spMkLst>
        </pc:spChg>
        <pc:spChg chg="add del mod">
          <ac:chgData name="Юлія Голюк" userId="1df1bbe0-33cb-4a89-851e-d1124115e1f6" providerId="ADAL" clId="{46CBDD72-A2D5-49F4-896B-4D0FCB295890}" dt="2020-08-13T08:17:03.230" v="1333" actId="21"/>
          <ac:spMkLst>
            <pc:docMk/>
            <pc:sldMk cId="3751498492" sldId="261"/>
            <ac:spMk id="7" creationId="{8B53E59E-A3DB-43F7-AD9C-06DA3F5891D8}"/>
          </ac:spMkLst>
        </pc:spChg>
        <pc:spChg chg="add del mod">
          <ac:chgData name="Юлія Голюк" userId="1df1bbe0-33cb-4a89-851e-d1124115e1f6" providerId="ADAL" clId="{46CBDD72-A2D5-49F4-896B-4D0FCB295890}" dt="2020-08-13T08:17:03.230" v="1333" actId="21"/>
          <ac:spMkLst>
            <pc:docMk/>
            <pc:sldMk cId="3751498492" sldId="261"/>
            <ac:spMk id="9" creationId="{EC7A5169-DA71-49D1-B2A4-1599CE18F6EE}"/>
          </ac:spMkLst>
        </pc:spChg>
        <pc:spChg chg="add del mod">
          <ac:chgData name="Юлія Голюк" userId="1df1bbe0-33cb-4a89-851e-d1124115e1f6" providerId="ADAL" clId="{46CBDD72-A2D5-49F4-896B-4D0FCB295890}" dt="2020-08-13T08:17:03.230" v="1333" actId="21"/>
          <ac:spMkLst>
            <pc:docMk/>
            <pc:sldMk cId="3751498492" sldId="261"/>
            <ac:spMk id="11" creationId="{69418DBE-F0CE-4B5D-87F0-AABB82B5CBD2}"/>
          </ac:spMkLst>
        </pc:spChg>
        <pc:spChg chg="add del mod">
          <ac:chgData name="Юлія Голюк" userId="1df1bbe0-33cb-4a89-851e-d1124115e1f6" providerId="ADAL" clId="{46CBDD72-A2D5-49F4-896B-4D0FCB295890}" dt="2020-08-13T08:17:03.230" v="1333" actId="21"/>
          <ac:spMkLst>
            <pc:docMk/>
            <pc:sldMk cId="3751498492" sldId="261"/>
            <ac:spMk id="13" creationId="{C9DEF5B6-5B0A-4EA8-8BAE-4ECD41D7687B}"/>
          </ac:spMkLst>
        </pc:spChg>
        <pc:spChg chg="add del mod">
          <ac:chgData name="Юлія Голюк" userId="1df1bbe0-33cb-4a89-851e-d1124115e1f6" providerId="ADAL" clId="{46CBDD72-A2D5-49F4-896B-4D0FCB295890}" dt="2020-08-13T08:17:03.230" v="1333" actId="21"/>
          <ac:spMkLst>
            <pc:docMk/>
            <pc:sldMk cId="3751498492" sldId="261"/>
            <ac:spMk id="15" creationId="{94EE5A7F-5679-4C4F-8F54-A67F13BA3FE9}"/>
          </ac:spMkLst>
        </pc:spChg>
        <pc:spChg chg="add del mod">
          <ac:chgData name="Юлія Голюк" userId="1df1bbe0-33cb-4a89-851e-d1124115e1f6" providerId="ADAL" clId="{46CBDD72-A2D5-49F4-896B-4D0FCB295890}" dt="2020-08-13T07:56:28.982" v="995" actId="478"/>
          <ac:spMkLst>
            <pc:docMk/>
            <pc:sldMk cId="3751498492" sldId="261"/>
            <ac:spMk id="17" creationId="{C5B1CFCC-EA8B-4B95-BFE3-705B23BBC5FE}"/>
          </ac:spMkLst>
        </pc:spChg>
        <pc:spChg chg="add del mod">
          <ac:chgData name="Юлія Голюк" userId="1df1bbe0-33cb-4a89-851e-d1124115e1f6" providerId="ADAL" clId="{46CBDD72-A2D5-49F4-896B-4D0FCB295890}" dt="2020-08-13T07:56:30.622" v="997" actId="478"/>
          <ac:spMkLst>
            <pc:docMk/>
            <pc:sldMk cId="3751498492" sldId="261"/>
            <ac:spMk id="19" creationId="{24A8E35A-D5A2-48B9-AE0A-DCE103A1B5CD}"/>
          </ac:spMkLst>
        </pc:spChg>
        <pc:spChg chg="add del mod">
          <ac:chgData name="Юлія Голюк" userId="1df1bbe0-33cb-4a89-851e-d1124115e1f6" providerId="ADAL" clId="{46CBDD72-A2D5-49F4-896B-4D0FCB295890}" dt="2020-08-13T07:56:31.661" v="998" actId="478"/>
          <ac:spMkLst>
            <pc:docMk/>
            <pc:sldMk cId="3751498492" sldId="261"/>
            <ac:spMk id="21" creationId="{842F2990-9B0C-4B54-B726-1592FD61F478}"/>
          </ac:spMkLst>
        </pc:spChg>
        <pc:spChg chg="add del mod">
          <ac:chgData name="Юлія Голюк" userId="1df1bbe0-33cb-4a89-851e-d1124115e1f6" providerId="ADAL" clId="{46CBDD72-A2D5-49F4-896B-4D0FCB295890}" dt="2020-08-13T07:56:28.062" v="994" actId="478"/>
          <ac:spMkLst>
            <pc:docMk/>
            <pc:sldMk cId="3751498492" sldId="261"/>
            <ac:spMk id="23" creationId="{E82E955F-594C-4AC1-A6F2-1530E837801E}"/>
          </ac:spMkLst>
        </pc:spChg>
        <pc:spChg chg="add del mod">
          <ac:chgData name="Юлія Голюк" userId="1df1bbe0-33cb-4a89-851e-d1124115e1f6" providerId="ADAL" clId="{46CBDD72-A2D5-49F4-896B-4D0FCB295890}" dt="2020-08-13T07:56:29.719" v="996" actId="478"/>
          <ac:spMkLst>
            <pc:docMk/>
            <pc:sldMk cId="3751498492" sldId="261"/>
            <ac:spMk id="25" creationId="{59D6FE1D-7370-4BE0-BD40-56C52130605E}"/>
          </ac:spMkLst>
        </pc:spChg>
        <pc:spChg chg="add del mod">
          <ac:chgData name="Юлія Голюк" userId="1df1bbe0-33cb-4a89-851e-d1124115e1f6" providerId="ADAL" clId="{46CBDD72-A2D5-49F4-896B-4D0FCB295890}" dt="2020-08-13T08:28:18.848" v="1453" actId="478"/>
          <ac:spMkLst>
            <pc:docMk/>
            <pc:sldMk cId="3751498492" sldId="261"/>
            <ac:spMk id="26" creationId="{A8248C79-1094-41B7-8A77-4AAA2B3499F5}"/>
          </ac:spMkLst>
        </pc:spChg>
        <pc:graphicFrameChg chg="add mod modGraphic">
          <ac:chgData name="Юлія Голюк" userId="1df1bbe0-33cb-4a89-851e-d1124115e1f6" providerId="ADAL" clId="{46CBDD72-A2D5-49F4-896B-4D0FCB295890}" dt="2020-08-14T13:11:26.311" v="2427" actId="1076"/>
          <ac:graphicFrameMkLst>
            <pc:docMk/>
            <pc:sldMk cId="3751498492" sldId="261"/>
            <ac:graphicFrameMk id="4" creationId="{E42F3DF4-39D2-43A9-B007-6688A854A45D}"/>
          </ac:graphicFrameMkLst>
        </pc:graphicFrameChg>
        <pc:picChg chg="add del mod">
          <ac:chgData name="Юлія Голюк" userId="1df1bbe0-33cb-4a89-851e-d1124115e1f6" providerId="ADAL" clId="{46CBDD72-A2D5-49F4-896B-4D0FCB295890}" dt="2020-08-14T13:04:20.796" v="2395" actId="478"/>
          <ac:picMkLst>
            <pc:docMk/>
            <pc:sldMk cId="3751498492" sldId="261"/>
            <ac:picMk id="28" creationId="{AE9DB3BD-3545-4068-93D2-F3E16B102E93}"/>
          </ac:picMkLst>
        </pc:picChg>
      </pc:sldChg>
      <pc:sldChg chg="addSp delSp modSp new mod ord">
        <pc:chgData name="Юлія Голюк" userId="1df1bbe0-33cb-4a89-851e-d1124115e1f6" providerId="ADAL" clId="{46CBDD72-A2D5-49F4-896B-4D0FCB295890}" dt="2020-08-17T14:01:04.973" v="2633" actId="20577"/>
        <pc:sldMkLst>
          <pc:docMk/>
          <pc:sldMk cId="701472458" sldId="262"/>
        </pc:sldMkLst>
        <pc:spChg chg="del mod">
          <ac:chgData name="Юлія Голюк" userId="1df1bbe0-33cb-4a89-851e-d1124115e1f6" providerId="ADAL" clId="{46CBDD72-A2D5-49F4-896B-4D0FCB295890}" dt="2020-08-13T08:00:16.640" v="1102" actId="478"/>
          <ac:spMkLst>
            <pc:docMk/>
            <pc:sldMk cId="701472458" sldId="262"/>
            <ac:spMk id="2" creationId="{E4E2972E-A3E7-4843-9DDD-053FF1728C4C}"/>
          </ac:spMkLst>
        </pc:spChg>
        <pc:spChg chg="mod">
          <ac:chgData name="Юлія Голюк" userId="1df1bbe0-33cb-4a89-851e-d1124115e1f6" providerId="ADAL" clId="{46CBDD72-A2D5-49F4-896B-4D0FCB295890}" dt="2020-08-17T14:01:04.973" v="2633" actId="20577"/>
          <ac:spMkLst>
            <pc:docMk/>
            <pc:sldMk cId="701472458" sldId="262"/>
            <ac:spMk id="3" creationId="{2956F6F1-96D3-4AEC-B794-1CC7126D0E5A}"/>
          </ac:spMkLst>
        </pc:spChg>
        <pc:spChg chg="add del mod">
          <ac:chgData name="Юлія Голюк" userId="1df1bbe0-33cb-4a89-851e-d1124115e1f6" providerId="ADAL" clId="{46CBDD72-A2D5-49F4-896B-4D0FCB295890}" dt="2020-08-13T08:07:36.488" v="1269" actId="478"/>
          <ac:spMkLst>
            <pc:docMk/>
            <pc:sldMk cId="701472458" sldId="262"/>
            <ac:spMk id="5" creationId="{91D0A339-7373-4D6F-B4F0-4D563953A457}"/>
          </ac:spMkLst>
        </pc:spChg>
        <pc:spChg chg="add del mod">
          <ac:chgData name="Юлія Голюк" userId="1df1bbe0-33cb-4a89-851e-d1124115e1f6" providerId="ADAL" clId="{46CBDD72-A2D5-49F4-896B-4D0FCB295890}" dt="2020-08-13T08:07:35" v="1267" actId="478"/>
          <ac:spMkLst>
            <pc:docMk/>
            <pc:sldMk cId="701472458" sldId="262"/>
            <ac:spMk id="7" creationId="{1AD837BF-C7EF-40A4-AF10-B77BC2F9A4F5}"/>
          </ac:spMkLst>
        </pc:spChg>
        <pc:spChg chg="add del mod">
          <ac:chgData name="Юлія Голюк" userId="1df1bbe0-33cb-4a89-851e-d1124115e1f6" providerId="ADAL" clId="{46CBDD72-A2D5-49F4-896B-4D0FCB295890}" dt="2020-08-13T08:07:35.864" v="1268" actId="478"/>
          <ac:spMkLst>
            <pc:docMk/>
            <pc:sldMk cId="701472458" sldId="262"/>
            <ac:spMk id="9" creationId="{2280B662-0241-436B-A022-5FF9FD99061C}"/>
          </ac:spMkLst>
        </pc:spChg>
        <pc:spChg chg="add del mod">
          <ac:chgData name="Юлія Голюк" userId="1df1bbe0-33cb-4a89-851e-d1124115e1f6" providerId="ADAL" clId="{46CBDD72-A2D5-49F4-896B-4D0FCB295890}" dt="2020-08-13T08:27:06.231" v="1440" actId="21"/>
          <ac:spMkLst>
            <pc:docMk/>
            <pc:sldMk cId="701472458" sldId="262"/>
            <ac:spMk id="10" creationId="{F8CEB27D-3B96-4CA5-889A-CBC0D35BC6ED}"/>
          </ac:spMkLst>
        </pc:spChg>
        <pc:picChg chg="add mod ord">
          <ac:chgData name="Юлія Голюк" userId="1df1bbe0-33cb-4a89-851e-d1124115e1f6" providerId="ADAL" clId="{46CBDD72-A2D5-49F4-896B-4D0FCB295890}" dt="2020-08-14T12:52:32.130" v="2097" actId="1076"/>
          <ac:picMkLst>
            <pc:docMk/>
            <pc:sldMk cId="701472458" sldId="262"/>
            <ac:picMk id="4" creationId="{789D99B7-C62B-4A67-B143-E534697F105A}"/>
          </ac:picMkLst>
        </pc:picChg>
      </pc:sldChg>
      <pc:sldChg chg="addSp delSp modSp new mod ord">
        <pc:chgData name="Юлія Голюк" userId="1df1bbe0-33cb-4a89-851e-d1124115e1f6" providerId="ADAL" clId="{46CBDD72-A2D5-49F4-896B-4D0FCB295890}" dt="2020-08-17T14:15:41.480" v="2635" actId="1076"/>
        <pc:sldMkLst>
          <pc:docMk/>
          <pc:sldMk cId="1085658696" sldId="263"/>
        </pc:sldMkLst>
        <pc:spChg chg="del mod">
          <ac:chgData name="Юлія Голюк" userId="1df1bbe0-33cb-4a89-851e-d1124115e1f6" providerId="ADAL" clId="{46CBDD72-A2D5-49F4-896B-4D0FCB295890}" dt="2020-08-14T12:54:02.590" v="2106" actId="478"/>
          <ac:spMkLst>
            <pc:docMk/>
            <pc:sldMk cId="1085658696" sldId="263"/>
            <ac:spMk id="2" creationId="{8FA36CF5-B3EA-477A-876A-1FDEDB7BBB1F}"/>
          </ac:spMkLst>
        </pc:spChg>
        <pc:spChg chg="del mod">
          <ac:chgData name="Юлія Голюк" userId="1df1bbe0-33cb-4a89-851e-d1124115e1f6" providerId="ADAL" clId="{46CBDD72-A2D5-49F4-896B-4D0FCB295890}" dt="2020-08-13T08:17:07.644" v="1335" actId="478"/>
          <ac:spMkLst>
            <pc:docMk/>
            <pc:sldMk cId="1085658696" sldId="263"/>
            <ac:spMk id="3" creationId="{B4BC3228-91B1-41BF-A8D0-EB2B3A51C32F}"/>
          </ac:spMkLst>
        </pc:spChg>
        <pc:spChg chg="add del">
          <ac:chgData name="Юлія Голюк" userId="1df1bbe0-33cb-4a89-851e-d1124115e1f6" providerId="ADAL" clId="{46CBDD72-A2D5-49F4-896B-4D0FCB295890}" dt="2020-08-14T12:55:31.147" v="2258" actId="478"/>
          <ac:spMkLst>
            <pc:docMk/>
            <pc:sldMk cId="1085658696" sldId="263"/>
            <ac:spMk id="5" creationId="{A2C018A0-AA91-4269-A207-E586DA18C9CF}"/>
          </ac:spMkLst>
        </pc:spChg>
        <pc:spChg chg="add mod">
          <ac:chgData name="Юлія Голюк" userId="1df1bbe0-33cb-4a89-851e-d1124115e1f6" providerId="ADAL" clId="{46CBDD72-A2D5-49F4-896B-4D0FCB295890}" dt="2020-08-17T14:15:41.480" v="2635" actId="1076"/>
          <ac:spMkLst>
            <pc:docMk/>
            <pc:sldMk cId="1085658696" sldId="263"/>
            <ac:spMk id="6" creationId="{3601B114-8D99-4C84-A371-24594B95EF2C}"/>
          </ac:spMkLst>
        </pc:spChg>
        <pc:spChg chg="add del">
          <ac:chgData name="Юлія Голюк" userId="1df1bbe0-33cb-4a89-851e-d1124115e1f6" providerId="ADAL" clId="{46CBDD72-A2D5-49F4-896B-4D0FCB295890}" dt="2020-08-14T12:55:31.907" v="2259" actId="478"/>
          <ac:spMkLst>
            <pc:docMk/>
            <pc:sldMk cId="1085658696" sldId="263"/>
            <ac:spMk id="7" creationId="{D8182378-E784-4402-AC4B-1A6A32C310FA}"/>
          </ac:spMkLst>
        </pc:spChg>
        <pc:spChg chg="add del">
          <ac:chgData name="Юлія Голюк" userId="1df1bbe0-33cb-4a89-851e-d1124115e1f6" providerId="ADAL" clId="{46CBDD72-A2D5-49F4-896B-4D0FCB295890}" dt="2020-08-14T12:55:35.795" v="2263" actId="478"/>
          <ac:spMkLst>
            <pc:docMk/>
            <pc:sldMk cId="1085658696" sldId="263"/>
            <ac:spMk id="9" creationId="{62B63D1B-8987-4343-B5D2-7FBB68BED950}"/>
          </ac:spMkLst>
        </pc:spChg>
        <pc:spChg chg="add del">
          <ac:chgData name="Юлія Голюк" userId="1df1bbe0-33cb-4a89-851e-d1124115e1f6" providerId="ADAL" clId="{46CBDD72-A2D5-49F4-896B-4D0FCB295890}" dt="2020-08-14T12:55:36.506" v="2264" actId="478"/>
          <ac:spMkLst>
            <pc:docMk/>
            <pc:sldMk cId="1085658696" sldId="263"/>
            <ac:spMk id="11" creationId="{4C674F32-B900-45BE-A49C-A793775FD1CD}"/>
          </ac:spMkLst>
        </pc:spChg>
        <pc:spChg chg="add del">
          <ac:chgData name="Юлія Голюк" userId="1df1bbe0-33cb-4a89-851e-d1124115e1f6" providerId="ADAL" clId="{46CBDD72-A2D5-49F4-896B-4D0FCB295890}" dt="2020-08-14T12:55:34.811" v="2262" actId="478"/>
          <ac:spMkLst>
            <pc:docMk/>
            <pc:sldMk cId="1085658696" sldId="263"/>
            <ac:spMk id="13" creationId="{02483BB2-DA09-477C-B4DE-ABCF00F754D0}"/>
          </ac:spMkLst>
        </pc:spChg>
        <pc:spChg chg="add del mod">
          <ac:chgData name="Юлія Голюк" userId="1df1bbe0-33cb-4a89-851e-d1124115e1f6" providerId="ADAL" clId="{46CBDD72-A2D5-49F4-896B-4D0FCB295890}" dt="2020-08-14T12:55:33.955" v="2261" actId="478"/>
          <ac:spMkLst>
            <pc:docMk/>
            <pc:sldMk cId="1085658696" sldId="263"/>
            <ac:spMk id="15" creationId="{DD663570-773F-4224-AC61-E757DA51C0CB}"/>
          </ac:spMkLst>
        </pc:spChg>
        <pc:picChg chg="add mod ord">
          <ac:chgData name="Юлія Голюк" userId="1df1bbe0-33cb-4a89-851e-d1124115e1f6" providerId="ADAL" clId="{46CBDD72-A2D5-49F4-896B-4D0FCB295890}" dt="2020-08-14T12:53:58.867" v="2105" actId="167"/>
          <ac:picMkLst>
            <pc:docMk/>
            <pc:sldMk cId="1085658696" sldId="263"/>
            <ac:picMk id="4" creationId="{D450FCFD-7115-41B5-96EE-59D9DFF242AB}"/>
          </ac:picMkLst>
        </pc:picChg>
      </pc:sldChg>
      <pc:sldChg chg="addSp delSp modSp new mod">
        <pc:chgData name="Юлія Голюк" userId="1df1bbe0-33cb-4a89-851e-d1124115e1f6" providerId="ADAL" clId="{46CBDD72-A2D5-49F4-896B-4D0FCB295890}" dt="2020-08-17T14:17:20.476" v="2666" actId="20577"/>
        <pc:sldMkLst>
          <pc:docMk/>
          <pc:sldMk cId="2912189950" sldId="264"/>
        </pc:sldMkLst>
        <pc:spChg chg="mod">
          <ac:chgData name="Юлія Голюк" userId="1df1bbe0-33cb-4a89-851e-d1124115e1f6" providerId="ADAL" clId="{46CBDD72-A2D5-49F4-896B-4D0FCB295890}" dt="2020-08-17T14:17:20.476" v="2666" actId="20577"/>
          <ac:spMkLst>
            <pc:docMk/>
            <pc:sldMk cId="2912189950" sldId="264"/>
            <ac:spMk id="2" creationId="{0023ED57-E238-415D-ABB8-C78C9442DDA0}"/>
          </ac:spMkLst>
        </pc:spChg>
        <pc:spChg chg="del mod">
          <ac:chgData name="Юлія Голюк" userId="1df1bbe0-33cb-4a89-851e-d1124115e1f6" providerId="ADAL" clId="{46CBDD72-A2D5-49F4-896B-4D0FCB295890}" dt="2020-08-14T12:09:57.306" v="1936" actId="931"/>
          <ac:spMkLst>
            <pc:docMk/>
            <pc:sldMk cId="2912189950" sldId="264"/>
            <ac:spMk id="3" creationId="{CFD59B04-F39C-4112-BDDC-E66456D83BFC}"/>
          </ac:spMkLst>
        </pc:spChg>
        <pc:spChg chg="add del mod">
          <ac:chgData name="Юлія Голюк" userId="1df1bbe0-33cb-4a89-851e-d1124115e1f6" providerId="ADAL" clId="{46CBDD72-A2D5-49F4-896B-4D0FCB295890}" dt="2020-08-17T10:48:32.238" v="2478" actId="478"/>
          <ac:spMkLst>
            <pc:docMk/>
            <pc:sldMk cId="2912189950" sldId="264"/>
            <ac:spMk id="4" creationId="{1D1156AA-6135-4384-9793-B0A1209BA4B5}"/>
          </ac:spMkLst>
        </pc:spChg>
        <pc:spChg chg="add del mod">
          <ac:chgData name="Юлія Голюк" userId="1df1bbe0-33cb-4a89-851e-d1124115e1f6" providerId="ADAL" clId="{46CBDD72-A2D5-49F4-896B-4D0FCB295890}" dt="2020-08-17T10:48:25.092" v="2476" actId="478"/>
          <ac:spMkLst>
            <pc:docMk/>
            <pc:sldMk cId="2912189950" sldId="264"/>
            <ac:spMk id="7" creationId="{6CC1FA16-8879-44EC-9064-C8FB3D32B1CE}"/>
          </ac:spMkLst>
        </pc:spChg>
        <pc:spChg chg="add del mod">
          <ac:chgData name="Юлія Голюк" userId="1df1bbe0-33cb-4a89-851e-d1124115e1f6" providerId="ADAL" clId="{46CBDD72-A2D5-49F4-896B-4D0FCB295890}" dt="2020-08-17T10:48:28.753" v="2477" actId="478"/>
          <ac:spMkLst>
            <pc:docMk/>
            <pc:sldMk cId="2912189950" sldId="264"/>
            <ac:spMk id="9" creationId="{16DED4E2-C1BA-4FAA-A9A2-BCDCA010AD12}"/>
          </ac:spMkLst>
        </pc:spChg>
        <pc:picChg chg="add del mod">
          <ac:chgData name="Юлія Голюк" userId="1df1bbe0-33cb-4a89-851e-d1124115e1f6" providerId="ADAL" clId="{46CBDD72-A2D5-49F4-896B-4D0FCB295890}" dt="2020-08-17T10:48:22.460" v="2475" actId="478"/>
          <ac:picMkLst>
            <pc:docMk/>
            <pc:sldMk cId="2912189950" sldId="264"/>
            <ac:picMk id="5" creationId="{0FBFFF55-DABD-4926-BFC5-93BE1C829C8F}"/>
          </ac:picMkLst>
        </pc:picChg>
        <pc:picChg chg="add del mod ord">
          <ac:chgData name="Юлія Голюк" userId="1df1bbe0-33cb-4a89-851e-d1124115e1f6" providerId="ADAL" clId="{46CBDD72-A2D5-49F4-896B-4D0FCB295890}" dt="2020-08-17T13:37:36.022" v="2534" actId="478"/>
          <ac:picMkLst>
            <pc:docMk/>
            <pc:sldMk cId="2912189950" sldId="264"/>
            <ac:picMk id="6" creationId="{CE1B516C-3F50-4F3A-9851-D0976BE7C30D}"/>
          </ac:picMkLst>
        </pc:picChg>
        <pc:picChg chg="add del mod">
          <ac:chgData name="Юлія Голюк" userId="1df1bbe0-33cb-4a89-851e-d1124115e1f6" providerId="ADAL" clId="{46CBDD72-A2D5-49F4-896B-4D0FCB295890}" dt="2020-08-17T10:48:38.087" v="2480" actId="478"/>
          <ac:picMkLst>
            <pc:docMk/>
            <pc:sldMk cId="2912189950" sldId="264"/>
            <ac:picMk id="8" creationId="{2F9F5E16-7BBF-4A55-97B0-9955410DE3D6}"/>
          </ac:picMkLst>
        </pc:picChg>
        <pc:picChg chg="add mod ord modCrop">
          <ac:chgData name="Юлія Голюк" userId="1df1bbe0-33cb-4a89-851e-d1124115e1f6" providerId="ADAL" clId="{46CBDD72-A2D5-49F4-896B-4D0FCB295890}" dt="2020-08-17T14:16:55.952" v="2655" actId="1076"/>
          <ac:picMkLst>
            <pc:docMk/>
            <pc:sldMk cId="2912189950" sldId="264"/>
            <ac:picMk id="11" creationId="{2B789D95-ECCD-4EDA-8BF1-B11972ABCD5E}"/>
          </ac:picMkLst>
        </pc:picChg>
      </pc:sldChg>
      <pc:sldChg chg="addSp delSp modSp new mod">
        <pc:chgData name="Юлія Голюк" userId="1df1bbe0-33cb-4a89-851e-d1124115e1f6" providerId="ADAL" clId="{46CBDD72-A2D5-49F4-896B-4D0FCB295890}" dt="2020-08-17T14:17:49.489" v="2675" actId="1076"/>
        <pc:sldMkLst>
          <pc:docMk/>
          <pc:sldMk cId="3393929352" sldId="265"/>
        </pc:sldMkLst>
        <pc:spChg chg="mod">
          <ac:chgData name="Юлія Голюк" userId="1df1bbe0-33cb-4a89-851e-d1124115e1f6" providerId="ADAL" clId="{46CBDD72-A2D5-49F4-896B-4D0FCB295890}" dt="2020-08-17T14:17:49.489" v="2675" actId="1076"/>
          <ac:spMkLst>
            <pc:docMk/>
            <pc:sldMk cId="3393929352" sldId="265"/>
            <ac:spMk id="2" creationId="{E47A373C-A6BB-4CF9-8F3F-6CD405ABD1CB}"/>
          </ac:spMkLst>
        </pc:spChg>
        <pc:spChg chg="del mod">
          <ac:chgData name="Юлія Голюк" userId="1df1bbe0-33cb-4a89-851e-d1124115e1f6" providerId="ADAL" clId="{46CBDD72-A2D5-49F4-896B-4D0FCB295890}" dt="2020-08-14T12:16:06.716" v="1976" actId="931"/>
          <ac:spMkLst>
            <pc:docMk/>
            <pc:sldMk cId="3393929352" sldId="265"/>
            <ac:spMk id="3" creationId="{956A0B51-16B4-440F-B35F-3CF474C84F38}"/>
          </ac:spMkLst>
        </pc:spChg>
        <pc:spChg chg="add del mod ord">
          <ac:chgData name="Юлія Голюк" userId="1df1bbe0-33cb-4a89-851e-d1124115e1f6" providerId="ADAL" clId="{46CBDD72-A2D5-49F4-896B-4D0FCB295890}" dt="2020-08-14T12:22:53.888" v="2054" actId="478"/>
          <ac:spMkLst>
            <pc:docMk/>
            <pc:sldMk cId="3393929352" sldId="265"/>
            <ac:spMk id="6" creationId="{1C89CC96-AC4C-401C-AD49-D42DC40DFD60}"/>
          </ac:spMkLst>
        </pc:spChg>
        <pc:spChg chg="add del mod">
          <ac:chgData name="Юлія Голюк" userId="1df1bbe0-33cb-4a89-851e-d1124115e1f6" providerId="ADAL" clId="{46CBDD72-A2D5-49F4-896B-4D0FCB295890}" dt="2020-08-14T12:26:09.264" v="2078" actId="478"/>
          <ac:spMkLst>
            <pc:docMk/>
            <pc:sldMk cId="3393929352" sldId="265"/>
            <ac:spMk id="8" creationId="{44BBF85C-27C9-4F6E-ACDE-871782800C6B}"/>
          </ac:spMkLst>
        </pc:spChg>
        <pc:picChg chg="add mod ord">
          <ac:chgData name="Юлія Голюк" userId="1df1bbe0-33cb-4a89-851e-d1124115e1f6" providerId="ADAL" clId="{46CBDD72-A2D5-49F4-896B-4D0FCB295890}" dt="2020-08-17T14:17:44.057" v="2673" actId="1076"/>
          <ac:picMkLst>
            <pc:docMk/>
            <pc:sldMk cId="3393929352" sldId="265"/>
            <ac:picMk id="4" creationId="{03259A19-5883-403A-B5CB-ED61F588AA83}"/>
          </ac:picMkLst>
        </pc:picChg>
        <pc:picChg chg="add del mod">
          <ac:chgData name="Юлія Голюк" userId="1df1bbe0-33cb-4a89-851e-d1124115e1f6" providerId="ADAL" clId="{46CBDD72-A2D5-49F4-896B-4D0FCB295890}" dt="2020-08-14T12:26:07.138" v="2077" actId="21"/>
          <ac:picMkLst>
            <pc:docMk/>
            <pc:sldMk cId="3393929352" sldId="265"/>
            <ac:picMk id="5" creationId="{54134DE5-6A38-4FC7-9856-7F65C23BFE4D}"/>
          </ac:picMkLst>
        </pc:picChg>
      </pc:sldChg>
      <pc:sldChg chg="addSp delSp modSp new mod">
        <pc:chgData name="Юлія Голюк" userId="1df1bbe0-33cb-4a89-851e-d1124115e1f6" providerId="ADAL" clId="{46CBDD72-A2D5-49F4-896B-4D0FCB295890}" dt="2020-08-17T14:53:01.219" v="2776"/>
        <pc:sldMkLst>
          <pc:docMk/>
          <pc:sldMk cId="925386490" sldId="266"/>
        </pc:sldMkLst>
        <pc:spChg chg="mod">
          <ac:chgData name="Юлія Голюк" userId="1df1bbe0-33cb-4a89-851e-d1124115e1f6" providerId="ADAL" clId="{46CBDD72-A2D5-49F4-896B-4D0FCB295890}" dt="2020-08-17T14:42:17.468" v="2695" actId="1076"/>
          <ac:spMkLst>
            <pc:docMk/>
            <pc:sldMk cId="925386490" sldId="266"/>
            <ac:spMk id="2" creationId="{E84312F1-3F60-470B-BAA9-21D2137E4948}"/>
          </ac:spMkLst>
        </pc:spChg>
        <pc:spChg chg="del mod">
          <ac:chgData name="Юлія Голюк" userId="1df1bbe0-33cb-4a89-851e-d1124115e1f6" providerId="ADAL" clId="{46CBDD72-A2D5-49F4-896B-4D0FCB295890}" dt="2020-08-17T13:45:11.239" v="2592" actId="478"/>
          <ac:spMkLst>
            <pc:docMk/>
            <pc:sldMk cId="925386490" sldId="266"/>
            <ac:spMk id="3" creationId="{15E0DBC3-E390-4F44-823D-C5F272B20110}"/>
          </ac:spMkLst>
        </pc:spChg>
        <pc:graphicFrameChg chg="add mod modGraphic">
          <ac:chgData name="Юлія Голюк" userId="1df1bbe0-33cb-4a89-851e-d1124115e1f6" providerId="ADAL" clId="{46CBDD72-A2D5-49F4-896B-4D0FCB295890}" dt="2020-08-17T14:53:01.219" v="2776"/>
          <ac:graphicFrameMkLst>
            <pc:docMk/>
            <pc:sldMk cId="925386490" sldId="266"/>
            <ac:graphicFrameMk id="4" creationId="{0D224157-418B-444A-BC12-BA4607E1C0EC}"/>
          </ac:graphicFrameMkLst>
        </pc:graphicFrameChg>
      </pc:sldChg>
      <pc:sldChg chg="addSp delSp modSp new mod">
        <pc:chgData name="Юлія Голюк" userId="1df1bbe0-33cb-4a89-851e-d1124115e1f6" providerId="ADAL" clId="{46CBDD72-A2D5-49F4-896B-4D0FCB295890}" dt="2020-08-17T14:16:09.113" v="2641" actId="1076"/>
        <pc:sldMkLst>
          <pc:docMk/>
          <pc:sldMk cId="590756556" sldId="267"/>
        </pc:sldMkLst>
        <pc:spChg chg="mod">
          <ac:chgData name="Юлія Голюк" userId="1df1bbe0-33cb-4a89-851e-d1124115e1f6" providerId="ADAL" clId="{46CBDD72-A2D5-49F4-896B-4D0FCB295890}" dt="2020-08-17T14:16:09.113" v="2641" actId="1076"/>
          <ac:spMkLst>
            <pc:docMk/>
            <pc:sldMk cId="590756556" sldId="267"/>
            <ac:spMk id="2" creationId="{0772495F-1481-4AAC-8E3F-625BED921CF6}"/>
          </ac:spMkLst>
        </pc:spChg>
        <pc:spChg chg="del mod">
          <ac:chgData name="Юлія Голюк" userId="1df1bbe0-33cb-4a89-851e-d1124115e1f6" providerId="ADAL" clId="{46CBDD72-A2D5-49F4-896B-4D0FCB295890}" dt="2020-08-14T13:15:42.317" v="2457" actId="478"/>
          <ac:spMkLst>
            <pc:docMk/>
            <pc:sldMk cId="590756556" sldId="267"/>
            <ac:spMk id="3" creationId="{3C9C6DE3-B9DC-4C81-955A-0EC9F1068F0E}"/>
          </ac:spMkLst>
        </pc:spChg>
        <pc:picChg chg="add mod">
          <ac:chgData name="Юлія Голюк" userId="1df1bbe0-33cb-4a89-851e-d1124115e1f6" providerId="ADAL" clId="{46CBDD72-A2D5-49F4-896B-4D0FCB295890}" dt="2020-08-17T14:16:09.113" v="2641" actId="1076"/>
          <ac:picMkLst>
            <pc:docMk/>
            <pc:sldMk cId="590756556" sldId="267"/>
            <ac:picMk id="4" creationId="{29F00A0F-D2C9-4B01-B6E5-744C9B665EBF}"/>
          </ac:picMkLst>
        </pc:picChg>
      </pc:sldChg>
      <pc:sldChg chg="delSp modSp new mod">
        <pc:chgData name="Юлія Голюк" userId="1df1bbe0-33cb-4a89-851e-d1124115e1f6" providerId="ADAL" clId="{46CBDD72-A2D5-49F4-896B-4D0FCB295890}" dt="2020-08-17T14:56:15.402" v="2781" actId="403"/>
        <pc:sldMkLst>
          <pc:docMk/>
          <pc:sldMk cId="2229321789" sldId="268"/>
        </pc:sldMkLst>
        <pc:spChg chg="mod">
          <ac:chgData name="Юлія Голюк" userId="1df1bbe0-33cb-4a89-851e-d1124115e1f6" providerId="ADAL" clId="{46CBDD72-A2D5-49F4-896B-4D0FCB295890}" dt="2020-08-17T14:56:15.402" v="2781" actId="403"/>
          <ac:spMkLst>
            <pc:docMk/>
            <pc:sldMk cId="2229321789" sldId="268"/>
            <ac:spMk id="2" creationId="{8E251E93-F72A-4FF5-9BBF-33ABE885676B}"/>
          </ac:spMkLst>
        </pc:spChg>
        <pc:spChg chg="del">
          <ac:chgData name="Юлія Голюк" userId="1df1bbe0-33cb-4a89-851e-d1124115e1f6" providerId="ADAL" clId="{46CBDD72-A2D5-49F4-896B-4D0FCB295890}" dt="2020-08-17T14:41:59.189" v="2692" actId="478"/>
          <ac:spMkLst>
            <pc:docMk/>
            <pc:sldMk cId="2229321789" sldId="268"/>
            <ac:spMk id="3" creationId="{CF28F377-CC34-4913-94CE-B64AFAD7D6D1}"/>
          </ac:spMkLst>
        </pc:spChg>
      </pc:sldChg>
      <pc:sldChg chg="modSp new del mod ord">
        <pc:chgData name="Юлія Голюк" userId="1df1bbe0-33cb-4a89-851e-d1124115e1f6" providerId="ADAL" clId="{46CBDD72-A2D5-49F4-896B-4D0FCB295890}" dt="2020-08-17T09:59:22.282" v="2465" actId="47"/>
        <pc:sldMkLst>
          <pc:docMk/>
          <pc:sldMk cId="2309871377" sldId="268"/>
        </pc:sldMkLst>
        <pc:spChg chg="mod">
          <ac:chgData name="Юлія Голюк" userId="1df1bbe0-33cb-4a89-851e-d1124115e1f6" providerId="ADAL" clId="{46CBDD72-A2D5-49F4-896B-4D0FCB295890}" dt="2020-08-14T12:59:35.742" v="2280"/>
          <ac:spMkLst>
            <pc:docMk/>
            <pc:sldMk cId="2309871377" sldId="268"/>
            <ac:spMk id="2" creationId="{9DF5F8C7-B36B-452E-911C-6DDEF342820E}"/>
          </ac:spMkLst>
        </pc:spChg>
        <pc:spChg chg="mod">
          <ac:chgData name="Юлія Голюк" userId="1df1bbe0-33cb-4a89-851e-d1124115e1f6" providerId="ADAL" clId="{46CBDD72-A2D5-49F4-896B-4D0FCB295890}" dt="2020-08-14T12:59:35.742" v="2280"/>
          <ac:spMkLst>
            <pc:docMk/>
            <pc:sldMk cId="2309871377" sldId="268"/>
            <ac:spMk id="3" creationId="{2D77B094-359A-4783-96BD-03280D5F942F}"/>
          </ac:spMkLst>
        </pc:spChg>
      </pc:sldChg>
      <pc:sldChg chg="new del">
        <pc:chgData name="Юлія Голюк" userId="1df1bbe0-33cb-4a89-851e-d1124115e1f6" providerId="ADAL" clId="{46CBDD72-A2D5-49F4-896B-4D0FCB295890}" dt="2020-08-14T12:20:59.065" v="2021" actId="2696"/>
        <pc:sldMkLst>
          <pc:docMk/>
          <pc:sldMk cId="3098484543" sldId="269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B490A91-1811-4395-8B6D-0C4BBCC66685}" type="doc">
      <dgm:prSet loTypeId="urn:microsoft.com/office/officeart/2005/8/layout/arrow4" loCatId="relationship" qsTypeId="urn:microsoft.com/office/officeart/2005/8/quickstyle/simple3" qsCatId="simple" csTypeId="urn:microsoft.com/office/officeart/2005/8/colors/accent2_4" csCatId="accent2" phldr="1"/>
      <dgm:spPr/>
      <dgm:t>
        <a:bodyPr/>
        <a:lstStyle/>
        <a:p>
          <a:endParaRPr lang="uk-UA"/>
        </a:p>
      </dgm:t>
    </dgm:pt>
    <dgm:pt modelId="{418CB5FB-4C07-4DA2-BA15-5332E54B8C9A}">
      <dgm:prSet phldrT="[Текст]" custT="1"/>
      <dgm:spPr/>
      <dgm:t>
        <a:bodyPr/>
        <a:lstStyle/>
        <a:p>
          <a:r>
            <a:rPr lang="uk-UA" sz="3200" dirty="0" smtClean="0"/>
            <a:t>ЦЕ НЕ ТАБЛИЦЯ  І НЕ СХЕМА </a:t>
          </a:r>
          <a:endParaRPr lang="uk-UA" sz="3200" b="0" cap="none" spc="0" dirty="0">
            <a:ln w="0"/>
            <a:effectLst>
              <a:outerShdw blurRad="38100" dist="25400" dir="5400000" algn="ctr" rotWithShape="0">
                <a:srgbClr val="6E747A">
                  <a:alpha val="43000"/>
                </a:srgbClr>
              </a:outerShdw>
            </a:effectLst>
            <a:latin typeface="Book Antiqua" panose="02040602050305030304" pitchFamily="18" charset="0"/>
          </a:endParaRPr>
        </a:p>
      </dgm:t>
    </dgm:pt>
    <dgm:pt modelId="{C3B262B5-5220-44FE-A7F5-90F561B7FC0B}" type="parTrans" cxnId="{41DAA1F9-296A-4C9C-93B3-AEE825FC7F6B}">
      <dgm:prSet/>
      <dgm:spPr/>
      <dgm:t>
        <a:bodyPr/>
        <a:lstStyle/>
        <a:p>
          <a:endParaRPr lang="uk-UA" b="0" cap="none" spc="0">
            <a:ln w="0"/>
            <a:solidFill>
              <a:schemeClr val="accent1"/>
            </a:solidFill>
            <a:effectLst>
              <a:outerShdw blurRad="38100" dist="25400" dir="5400000" algn="ctr" rotWithShape="0">
                <a:srgbClr val="6E747A">
                  <a:alpha val="43000"/>
                </a:srgbClr>
              </a:outerShdw>
            </a:effectLst>
          </a:endParaRPr>
        </a:p>
      </dgm:t>
    </dgm:pt>
    <dgm:pt modelId="{22096708-1184-4079-B250-D8FB1B418525}" type="sibTrans" cxnId="{41DAA1F9-296A-4C9C-93B3-AEE825FC7F6B}">
      <dgm:prSet/>
      <dgm:spPr/>
      <dgm:t>
        <a:bodyPr/>
        <a:lstStyle/>
        <a:p>
          <a:endParaRPr lang="uk-UA" b="0" cap="none" spc="0">
            <a:ln w="0"/>
            <a:solidFill>
              <a:schemeClr val="accent1"/>
            </a:solidFill>
            <a:effectLst>
              <a:outerShdw blurRad="38100" dist="25400" dir="5400000" algn="ctr" rotWithShape="0">
                <a:srgbClr val="6E747A">
                  <a:alpha val="43000"/>
                </a:srgbClr>
              </a:outerShdw>
            </a:effectLst>
          </a:endParaRPr>
        </a:p>
      </dgm:t>
    </dgm:pt>
    <dgm:pt modelId="{35417F8A-862A-43AA-84C5-A8CF858CEC72}">
      <dgm:prSet phldrT="[Текст]" custT="1"/>
      <dgm:spPr/>
      <dgm:t>
        <a:bodyPr/>
        <a:lstStyle/>
        <a:p>
          <a:r>
            <a:rPr lang="uk-UA" sz="2800" dirty="0" smtClean="0"/>
            <a:t>ЗАПИСИ МОЖУТЬ БУТИ НЕ ЛИШЕ ТЕРМІНОЛОГІЧНІ, АЛЕ І ОБРАЗНІ, ГРАФІЧНІ, ГЕОМЕТРИЧНІ </a:t>
          </a:r>
          <a:endParaRPr lang="uk-UA" sz="2800" b="0" cap="none" spc="0" dirty="0">
            <a:ln w="0"/>
            <a:effectLst>
              <a:outerShdw blurRad="38100" dist="25400" dir="5400000" algn="ctr" rotWithShape="0">
                <a:srgbClr val="6E747A">
                  <a:alpha val="43000"/>
                </a:srgbClr>
              </a:outerShdw>
            </a:effectLst>
            <a:latin typeface="Book Antiqua" panose="02040602050305030304" pitchFamily="18" charset="0"/>
          </a:endParaRPr>
        </a:p>
      </dgm:t>
    </dgm:pt>
    <dgm:pt modelId="{6FC90CD9-8CD3-4A3A-8810-F0F2DB9EDCDB}" type="parTrans" cxnId="{C5885748-E0A0-41E8-8718-67367C1D4933}">
      <dgm:prSet/>
      <dgm:spPr/>
      <dgm:t>
        <a:bodyPr/>
        <a:lstStyle/>
        <a:p>
          <a:endParaRPr lang="uk-UA" b="0" cap="none" spc="0">
            <a:ln w="0"/>
            <a:solidFill>
              <a:schemeClr val="accent1"/>
            </a:solidFill>
            <a:effectLst>
              <a:outerShdw blurRad="38100" dist="25400" dir="5400000" algn="ctr" rotWithShape="0">
                <a:srgbClr val="6E747A">
                  <a:alpha val="43000"/>
                </a:srgbClr>
              </a:outerShdw>
            </a:effectLst>
          </a:endParaRPr>
        </a:p>
      </dgm:t>
    </dgm:pt>
    <dgm:pt modelId="{30E0930A-8916-4A75-8666-891D1545ED07}" type="sibTrans" cxnId="{C5885748-E0A0-41E8-8718-67367C1D4933}">
      <dgm:prSet/>
      <dgm:spPr/>
      <dgm:t>
        <a:bodyPr/>
        <a:lstStyle/>
        <a:p>
          <a:endParaRPr lang="uk-UA" b="0" cap="none" spc="0">
            <a:ln w="0"/>
            <a:solidFill>
              <a:schemeClr val="accent1"/>
            </a:solidFill>
            <a:effectLst>
              <a:outerShdw blurRad="38100" dist="25400" dir="5400000" algn="ctr" rotWithShape="0">
                <a:srgbClr val="6E747A">
                  <a:alpha val="43000"/>
                </a:srgbClr>
              </a:outerShdw>
            </a:effectLst>
          </a:endParaRPr>
        </a:p>
      </dgm:t>
    </dgm:pt>
    <dgm:pt modelId="{5CAFEA2D-AC45-4F2E-BC28-109AC51AA3A5}" type="pres">
      <dgm:prSet presAssocID="{6B490A91-1811-4395-8B6D-0C4BBCC66685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0F543EE-0E34-4877-883A-F03EFCB90BC4}" type="pres">
      <dgm:prSet presAssocID="{418CB5FB-4C07-4DA2-BA15-5332E54B8C9A}" presName="upArrow" presStyleLbl="node1" presStyleIdx="0" presStyleCnt="2" custLinFactNeighborX="1073" custLinFactNeighborY="810"/>
      <dgm:spPr/>
    </dgm:pt>
    <dgm:pt modelId="{9063C7BD-A32A-489E-B59F-E4B6DBA93FE8}" type="pres">
      <dgm:prSet presAssocID="{418CB5FB-4C07-4DA2-BA15-5332E54B8C9A}" presName="upArrowText" presStyleLbl="revTx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D9CEFC-A39B-4D58-9245-A6BC31BE9B17}" type="pres">
      <dgm:prSet presAssocID="{35417F8A-862A-43AA-84C5-A8CF858CEC72}" presName="downArrow" presStyleLbl="node1" presStyleIdx="1" presStyleCnt="2"/>
      <dgm:spPr/>
    </dgm:pt>
    <dgm:pt modelId="{195F696F-0960-474E-8062-3A17055874E8}" type="pres">
      <dgm:prSet presAssocID="{35417F8A-862A-43AA-84C5-A8CF858CEC72}" presName="downArrowText" presStyleLbl="revTx" presStyleIdx="1" presStyleCnt="2" custScaleX="112151" custScaleY="106743" custLinFactNeighborX="-2940" custLinFactNeighborY="-1497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5885748-E0A0-41E8-8718-67367C1D4933}" srcId="{6B490A91-1811-4395-8B6D-0C4BBCC66685}" destId="{35417F8A-862A-43AA-84C5-A8CF858CEC72}" srcOrd="1" destOrd="0" parTransId="{6FC90CD9-8CD3-4A3A-8810-F0F2DB9EDCDB}" sibTransId="{30E0930A-8916-4A75-8666-891D1545ED07}"/>
    <dgm:cxn modelId="{99D8C7D1-E1E5-4DD5-98AA-D0B9445C6063}" type="presOf" srcId="{418CB5FB-4C07-4DA2-BA15-5332E54B8C9A}" destId="{9063C7BD-A32A-489E-B59F-E4B6DBA93FE8}" srcOrd="0" destOrd="0" presId="urn:microsoft.com/office/officeart/2005/8/layout/arrow4"/>
    <dgm:cxn modelId="{41DAA1F9-296A-4C9C-93B3-AEE825FC7F6B}" srcId="{6B490A91-1811-4395-8B6D-0C4BBCC66685}" destId="{418CB5FB-4C07-4DA2-BA15-5332E54B8C9A}" srcOrd="0" destOrd="0" parTransId="{C3B262B5-5220-44FE-A7F5-90F561B7FC0B}" sibTransId="{22096708-1184-4079-B250-D8FB1B418525}"/>
    <dgm:cxn modelId="{421EC1E8-B039-4680-B242-1A1C6652D853}" type="presOf" srcId="{6B490A91-1811-4395-8B6D-0C4BBCC66685}" destId="{5CAFEA2D-AC45-4F2E-BC28-109AC51AA3A5}" srcOrd="0" destOrd="0" presId="urn:microsoft.com/office/officeart/2005/8/layout/arrow4"/>
    <dgm:cxn modelId="{18170B42-F756-440C-97F5-6E314C06A94A}" type="presOf" srcId="{35417F8A-862A-43AA-84C5-A8CF858CEC72}" destId="{195F696F-0960-474E-8062-3A17055874E8}" srcOrd="0" destOrd="0" presId="urn:microsoft.com/office/officeart/2005/8/layout/arrow4"/>
    <dgm:cxn modelId="{85D40942-2B9E-4AF2-9D40-52C0FA9C7FF3}" type="presParOf" srcId="{5CAFEA2D-AC45-4F2E-BC28-109AC51AA3A5}" destId="{20F543EE-0E34-4877-883A-F03EFCB90BC4}" srcOrd="0" destOrd="0" presId="urn:microsoft.com/office/officeart/2005/8/layout/arrow4"/>
    <dgm:cxn modelId="{885B70C6-0703-40C0-8E61-B06FB9B00BB9}" type="presParOf" srcId="{5CAFEA2D-AC45-4F2E-BC28-109AC51AA3A5}" destId="{9063C7BD-A32A-489E-B59F-E4B6DBA93FE8}" srcOrd="1" destOrd="0" presId="urn:microsoft.com/office/officeart/2005/8/layout/arrow4"/>
    <dgm:cxn modelId="{7FEF4057-8D58-4B1A-B57A-F4AF1405DD1F}" type="presParOf" srcId="{5CAFEA2D-AC45-4F2E-BC28-109AC51AA3A5}" destId="{D1D9CEFC-A39B-4D58-9245-A6BC31BE9B17}" srcOrd="2" destOrd="0" presId="urn:microsoft.com/office/officeart/2005/8/layout/arrow4"/>
    <dgm:cxn modelId="{90A39DB8-547A-443C-B16A-7D9AE19E0CEA}" type="presParOf" srcId="{5CAFEA2D-AC45-4F2E-BC28-109AC51AA3A5}" destId="{195F696F-0960-474E-8062-3A17055874E8}" srcOrd="3" destOrd="0" presId="urn:microsoft.com/office/officeart/2005/8/layout/arrow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B490A91-1811-4395-8B6D-0C4BBCC66685}" type="doc">
      <dgm:prSet loTypeId="urn:microsoft.com/office/officeart/2005/8/layout/arrow4" loCatId="relationship" qsTypeId="urn:microsoft.com/office/officeart/2005/8/quickstyle/simple3" qsCatId="simple" csTypeId="urn:microsoft.com/office/officeart/2005/8/colors/accent2_4" csCatId="accent2" phldr="1"/>
      <dgm:spPr/>
      <dgm:t>
        <a:bodyPr/>
        <a:lstStyle/>
        <a:p>
          <a:endParaRPr lang="uk-UA"/>
        </a:p>
      </dgm:t>
    </dgm:pt>
    <dgm:pt modelId="{418CB5FB-4C07-4DA2-BA15-5332E54B8C9A}">
      <dgm:prSet phldrT="[Текст]" custT="1"/>
      <dgm:spPr/>
      <dgm:t>
        <a:bodyPr/>
        <a:lstStyle/>
        <a:p>
          <a:endParaRPr lang="ru-RU" sz="3200" b="0" cap="none" spc="0" dirty="0" smtClean="0">
            <a:ln w="0"/>
            <a:effectLst>
              <a:outerShdw blurRad="38100" dist="25400" dir="5400000" algn="ctr" rotWithShape="0">
                <a:srgbClr val="6E747A">
                  <a:alpha val="43000"/>
                </a:srgbClr>
              </a:outerShdw>
            </a:effectLst>
            <a:latin typeface="Book Antiqua" panose="02040602050305030304" pitchFamily="18" charset="0"/>
          </a:endParaRPr>
        </a:p>
        <a:p>
          <a:r>
            <a:rPr lang="ru-RU" sz="3200" b="0" cap="none" spc="0" dirty="0" smtClean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Book Antiqua" panose="02040602050305030304" pitchFamily="18" charset="0"/>
            </a:rPr>
            <a:t>ПОДІБНІ ДО МЕТОДИКИ “ОПОРНИХ СИГНАЛІВ”</a:t>
          </a:r>
        </a:p>
        <a:p>
          <a:endParaRPr lang="uk-UA" sz="2700" b="0" cap="none" spc="0" dirty="0">
            <a:ln w="0"/>
            <a:effectLst>
              <a:outerShdw blurRad="38100" dist="25400" dir="5400000" algn="ctr" rotWithShape="0">
                <a:srgbClr val="6E747A">
                  <a:alpha val="43000"/>
                </a:srgbClr>
              </a:outerShdw>
            </a:effectLst>
            <a:latin typeface="Book Antiqua" panose="02040602050305030304" pitchFamily="18" charset="0"/>
          </a:endParaRPr>
        </a:p>
      </dgm:t>
    </dgm:pt>
    <dgm:pt modelId="{C3B262B5-5220-44FE-A7F5-90F561B7FC0B}" type="parTrans" cxnId="{41DAA1F9-296A-4C9C-93B3-AEE825FC7F6B}">
      <dgm:prSet/>
      <dgm:spPr/>
      <dgm:t>
        <a:bodyPr/>
        <a:lstStyle/>
        <a:p>
          <a:endParaRPr lang="uk-UA" b="0" cap="none" spc="0">
            <a:ln w="0"/>
            <a:solidFill>
              <a:schemeClr val="accent1"/>
            </a:solidFill>
            <a:effectLst>
              <a:outerShdw blurRad="38100" dist="25400" dir="5400000" algn="ctr" rotWithShape="0">
                <a:srgbClr val="6E747A">
                  <a:alpha val="43000"/>
                </a:srgbClr>
              </a:outerShdw>
            </a:effectLst>
          </a:endParaRPr>
        </a:p>
      </dgm:t>
    </dgm:pt>
    <dgm:pt modelId="{22096708-1184-4079-B250-D8FB1B418525}" type="sibTrans" cxnId="{41DAA1F9-296A-4C9C-93B3-AEE825FC7F6B}">
      <dgm:prSet/>
      <dgm:spPr/>
      <dgm:t>
        <a:bodyPr/>
        <a:lstStyle/>
        <a:p>
          <a:endParaRPr lang="uk-UA" b="0" cap="none" spc="0">
            <a:ln w="0"/>
            <a:solidFill>
              <a:schemeClr val="accent1"/>
            </a:solidFill>
            <a:effectLst>
              <a:outerShdw blurRad="38100" dist="25400" dir="5400000" algn="ctr" rotWithShape="0">
                <a:srgbClr val="6E747A">
                  <a:alpha val="43000"/>
                </a:srgbClr>
              </a:outerShdw>
            </a:effectLst>
          </a:endParaRPr>
        </a:p>
      </dgm:t>
    </dgm:pt>
    <dgm:pt modelId="{35417F8A-862A-43AA-84C5-A8CF858CEC72}">
      <dgm:prSet phldrT="[Текст]" custT="1"/>
      <dgm:spPr/>
      <dgm:t>
        <a:bodyPr/>
        <a:lstStyle/>
        <a:p>
          <a:r>
            <a:rPr lang="uk-UA" sz="3200" dirty="0" smtClean="0"/>
            <a:t>ЗВ</a:t>
          </a:r>
          <a:r>
            <a:rPr lang="en-US" sz="3200" dirty="0" smtClean="0"/>
            <a:t>’</a:t>
          </a:r>
          <a:r>
            <a:rPr lang="uk-UA" sz="3200" dirty="0" smtClean="0"/>
            <a:t>ЯЗКИ Є НЕ ТІЛЬКИ ЛОГІЧНІ, А Й  АСОЦІАТИВНІ</a:t>
          </a:r>
          <a:endParaRPr lang="uk-UA" sz="3200" b="0" cap="none" spc="0" dirty="0">
            <a:ln w="0"/>
            <a:effectLst>
              <a:outerShdw blurRad="38100" dist="25400" dir="5400000" algn="ctr" rotWithShape="0">
                <a:srgbClr val="6E747A">
                  <a:alpha val="43000"/>
                </a:srgbClr>
              </a:outerShdw>
            </a:effectLst>
            <a:latin typeface="Book Antiqua" panose="02040602050305030304" pitchFamily="18" charset="0"/>
          </a:endParaRPr>
        </a:p>
      </dgm:t>
    </dgm:pt>
    <dgm:pt modelId="{6FC90CD9-8CD3-4A3A-8810-F0F2DB9EDCDB}" type="parTrans" cxnId="{C5885748-E0A0-41E8-8718-67367C1D4933}">
      <dgm:prSet/>
      <dgm:spPr/>
      <dgm:t>
        <a:bodyPr/>
        <a:lstStyle/>
        <a:p>
          <a:endParaRPr lang="uk-UA" b="0" cap="none" spc="0">
            <a:ln w="0"/>
            <a:solidFill>
              <a:schemeClr val="accent1"/>
            </a:solidFill>
            <a:effectLst>
              <a:outerShdw blurRad="38100" dist="25400" dir="5400000" algn="ctr" rotWithShape="0">
                <a:srgbClr val="6E747A">
                  <a:alpha val="43000"/>
                </a:srgbClr>
              </a:outerShdw>
            </a:effectLst>
          </a:endParaRPr>
        </a:p>
      </dgm:t>
    </dgm:pt>
    <dgm:pt modelId="{30E0930A-8916-4A75-8666-891D1545ED07}" type="sibTrans" cxnId="{C5885748-E0A0-41E8-8718-67367C1D4933}">
      <dgm:prSet/>
      <dgm:spPr/>
      <dgm:t>
        <a:bodyPr/>
        <a:lstStyle/>
        <a:p>
          <a:endParaRPr lang="uk-UA" b="0" cap="none" spc="0">
            <a:ln w="0"/>
            <a:solidFill>
              <a:schemeClr val="accent1"/>
            </a:solidFill>
            <a:effectLst>
              <a:outerShdw blurRad="38100" dist="25400" dir="5400000" algn="ctr" rotWithShape="0">
                <a:srgbClr val="6E747A">
                  <a:alpha val="43000"/>
                </a:srgbClr>
              </a:outerShdw>
            </a:effectLst>
          </a:endParaRPr>
        </a:p>
      </dgm:t>
    </dgm:pt>
    <dgm:pt modelId="{5CAFEA2D-AC45-4F2E-BC28-109AC51AA3A5}" type="pres">
      <dgm:prSet presAssocID="{6B490A91-1811-4395-8B6D-0C4BBCC66685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0F543EE-0E34-4877-883A-F03EFCB90BC4}" type="pres">
      <dgm:prSet presAssocID="{418CB5FB-4C07-4DA2-BA15-5332E54B8C9A}" presName="upArrow" presStyleLbl="node1" presStyleIdx="0" presStyleCnt="2" custLinFactNeighborX="1073" custLinFactNeighborY="810"/>
      <dgm:spPr/>
    </dgm:pt>
    <dgm:pt modelId="{9063C7BD-A32A-489E-B59F-E4B6DBA93FE8}" type="pres">
      <dgm:prSet presAssocID="{418CB5FB-4C07-4DA2-BA15-5332E54B8C9A}" presName="upArrowText" presStyleLbl="revTx" presStyleIdx="0" presStyleCnt="2" custScaleY="94712" custLinFactNeighborX="3644" custLinFactNeighborY="265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D9CEFC-A39B-4D58-9245-A6BC31BE9B17}" type="pres">
      <dgm:prSet presAssocID="{35417F8A-862A-43AA-84C5-A8CF858CEC72}" presName="downArrow" presStyleLbl="node1" presStyleIdx="1" presStyleCnt="2"/>
      <dgm:spPr/>
    </dgm:pt>
    <dgm:pt modelId="{195F696F-0960-474E-8062-3A17055874E8}" type="pres">
      <dgm:prSet presAssocID="{35417F8A-862A-43AA-84C5-A8CF858CEC72}" presName="downArrowText" presStyleLbl="revTx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5885748-E0A0-41E8-8718-67367C1D4933}" srcId="{6B490A91-1811-4395-8B6D-0C4BBCC66685}" destId="{35417F8A-862A-43AA-84C5-A8CF858CEC72}" srcOrd="1" destOrd="0" parTransId="{6FC90CD9-8CD3-4A3A-8810-F0F2DB9EDCDB}" sibTransId="{30E0930A-8916-4A75-8666-891D1545ED07}"/>
    <dgm:cxn modelId="{4A7A6418-1D55-4985-835B-DF1493883A6B}" type="presOf" srcId="{6B490A91-1811-4395-8B6D-0C4BBCC66685}" destId="{5CAFEA2D-AC45-4F2E-BC28-109AC51AA3A5}" srcOrd="0" destOrd="0" presId="urn:microsoft.com/office/officeart/2005/8/layout/arrow4"/>
    <dgm:cxn modelId="{41DAA1F9-296A-4C9C-93B3-AEE825FC7F6B}" srcId="{6B490A91-1811-4395-8B6D-0C4BBCC66685}" destId="{418CB5FB-4C07-4DA2-BA15-5332E54B8C9A}" srcOrd="0" destOrd="0" parTransId="{C3B262B5-5220-44FE-A7F5-90F561B7FC0B}" sibTransId="{22096708-1184-4079-B250-D8FB1B418525}"/>
    <dgm:cxn modelId="{1766D6D6-D620-42FC-B8F6-BA4C32C03FD6}" type="presOf" srcId="{418CB5FB-4C07-4DA2-BA15-5332E54B8C9A}" destId="{9063C7BD-A32A-489E-B59F-E4B6DBA93FE8}" srcOrd="0" destOrd="0" presId="urn:microsoft.com/office/officeart/2005/8/layout/arrow4"/>
    <dgm:cxn modelId="{BE058368-E5F9-4653-9CB6-050CB999C426}" type="presOf" srcId="{35417F8A-862A-43AA-84C5-A8CF858CEC72}" destId="{195F696F-0960-474E-8062-3A17055874E8}" srcOrd="0" destOrd="0" presId="urn:microsoft.com/office/officeart/2005/8/layout/arrow4"/>
    <dgm:cxn modelId="{E952FAF2-3B48-46BF-95B3-691EE8BC6D82}" type="presParOf" srcId="{5CAFEA2D-AC45-4F2E-BC28-109AC51AA3A5}" destId="{20F543EE-0E34-4877-883A-F03EFCB90BC4}" srcOrd="0" destOrd="0" presId="urn:microsoft.com/office/officeart/2005/8/layout/arrow4"/>
    <dgm:cxn modelId="{84C978D8-839E-49E6-A8E9-F5C861BBE978}" type="presParOf" srcId="{5CAFEA2D-AC45-4F2E-BC28-109AC51AA3A5}" destId="{9063C7BD-A32A-489E-B59F-E4B6DBA93FE8}" srcOrd="1" destOrd="0" presId="urn:microsoft.com/office/officeart/2005/8/layout/arrow4"/>
    <dgm:cxn modelId="{B5DBA69B-003D-4964-8EC9-1CF1B61B7D57}" type="presParOf" srcId="{5CAFEA2D-AC45-4F2E-BC28-109AC51AA3A5}" destId="{D1D9CEFC-A39B-4D58-9245-A6BC31BE9B17}" srcOrd="2" destOrd="0" presId="urn:microsoft.com/office/officeart/2005/8/layout/arrow4"/>
    <dgm:cxn modelId="{9E0E8628-E8E5-47F6-8484-88665212C576}" type="presParOf" srcId="{5CAFEA2D-AC45-4F2E-BC28-109AC51AA3A5}" destId="{195F696F-0960-474E-8062-3A17055874E8}" srcOrd="3" destOrd="0" presId="urn:microsoft.com/office/officeart/2005/8/layout/arrow4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F543EE-0E34-4877-883A-F03EFCB90BC4}">
      <dsp:nvSpPr>
        <dsp:cNvPr id="0" name=""/>
        <dsp:cNvSpPr/>
      </dsp:nvSpPr>
      <dsp:spPr>
        <a:xfrm>
          <a:off x="-75901" y="-20949"/>
          <a:ext cx="1938597" cy="2392191"/>
        </a:xfrm>
        <a:prstGeom prst="upArrow">
          <a:avLst/>
        </a:prstGeom>
        <a:gradFill rotWithShape="0">
          <a:gsLst>
            <a:gs pos="0">
              <a:schemeClr val="accent2">
                <a:shade val="50000"/>
                <a:hueOff val="0"/>
                <a:satOff val="0"/>
                <a:lumOff val="0"/>
                <a:alphaOff val="0"/>
                <a:tint val="54000"/>
                <a:alpha val="100000"/>
                <a:satMod val="105000"/>
                <a:lumMod val="110000"/>
              </a:schemeClr>
            </a:gs>
            <a:gs pos="100000">
              <a:schemeClr val="accent2">
                <a:shade val="50000"/>
                <a:hueOff val="0"/>
                <a:satOff val="0"/>
                <a:lumOff val="0"/>
                <a:alphaOff val="0"/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063C7BD-A32A-489E-B59F-E4B6DBA93FE8}">
      <dsp:nvSpPr>
        <dsp:cNvPr id="0" name=""/>
        <dsp:cNvSpPr/>
      </dsp:nvSpPr>
      <dsp:spPr>
        <a:xfrm>
          <a:off x="1900052" y="-40326"/>
          <a:ext cx="3289741" cy="23921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0" rIns="227584" bIns="227584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kern="1200" dirty="0" smtClean="0"/>
            <a:t>ЦЕ НЕ ТАБЛИЦЯ  І НЕ СХЕМА </a:t>
          </a:r>
          <a:endParaRPr lang="uk-UA" sz="3200" b="0" kern="1200" cap="none" spc="0" dirty="0">
            <a:ln w="0"/>
            <a:effectLst>
              <a:outerShdw blurRad="38100" dist="25400" dir="5400000" algn="ctr" rotWithShape="0">
                <a:srgbClr val="6E747A">
                  <a:alpha val="43000"/>
                </a:srgbClr>
              </a:outerShdw>
            </a:effectLst>
            <a:latin typeface="Book Antiqua" panose="02040602050305030304" pitchFamily="18" charset="0"/>
          </a:endParaRPr>
        </a:p>
      </dsp:txBody>
      <dsp:txXfrm>
        <a:off x="1900052" y="-40326"/>
        <a:ext cx="3289741" cy="2392191"/>
      </dsp:txXfrm>
    </dsp:sp>
    <dsp:sp modelId="{D1D9CEFC-A39B-4D58-9245-A6BC31BE9B17}">
      <dsp:nvSpPr>
        <dsp:cNvPr id="0" name=""/>
        <dsp:cNvSpPr/>
      </dsp:nvSpPr>
      <dsp:spPr>
        <a:xfrm>
          <a:off x="484876" y="2551214"/>
          <a:ext cx="1938597" cy="2392191"/>
        </a:xfrm>
        <a:prstGeom prst="downArrow">
          <a:avLst/>
        </a:prstGeom>
        <a:gradFill rotWithShape="0">
          <a:gsLst>
            <a:gs pos="0">
              <a:schemeClr val="accent2">
                <a:shade val="50000"/>
                <a:hueOff val="-452550"/>
                <a:satOff val="5092"/>
                <a:lumOff val="44881"/>
                <a:alphaOff val="0"/>
                <a:tint val="54000"/>
                <a:alpha val="100000"/>
                <a:satMod val="105000"/>
                <a:lumMod val="110000"/>
              </a:schemeClr>
            </a:gs>
            <a:gs pos="100000">
              <a:schemeClr val="accent2">
                <a:shade val="50000"/>
                <a:hueOff val="-452550"/>
                <a:satOff val="5092"/>
                <a:lumOff val="44881"/>
                <a:alphaOff val="0"/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195F696F-0960-474E-8062-3A17055874E8}">
      <dsp:nvSpPr>
        <dsp:cNvPr id="0" name=""/>
        <dsp:cNvSpPr/>
      </dsp:nvSpPr>
      <dsp:spPr>
        <a:xfrm>
          <a:off x="2185045" y="2112235"/>
          <a:ext cx="3689478" cy="25534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0" rIns="199136" bIns="199136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/>
            <a:t>ЗАПИСИ МОЖУТЬ БУТИ НЕ ЛИШЕ ТЕРМІНОЛОГІЧНІ, АЛЕ І ОБРАЗНІ, ГРАФІЧНІ, ГЕОМЕТРИЧНІ </a:t>
          </a:r>
          <a:endParaRPr lang="uk-UA" sz="2800" b="0" kern="1200" cap="none" spc="0" dirty="0">
            <a:ln w="0"/>
            <a:effectLst>
              <a:outerShdw blurRad="38100" dist="25400" dir="5400000" algn="ctr" rotWithShape="0">
                <a:srgbClr val="6E747A">
                  <a:alpha val="43000"/>
                </a:srgbClr>
              </a:outerShdw>
            </a:effectLst>
            <a:latin typeface="Book Antiqua" panose="02040602050305030304" pitchFamily="18" charset="0"/>
          </a:endParaRPr>
        </a:p>
      </dsp:txBody>
      <dsp:txXfrm>
        <a:off x="2185045" y="2112235"/>
        <a:ext cx="3689478" cy="255349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F543EE-0E34-4877-883A-F03EFCB90BC4}">
      <dsp:nvSpPr>
        <dsp:cNvPr id="0" name=""/>
        <dsp:cNvSpPr/>
      </dsp:nvSpPr>
      <dsp:spPr>
        <a:xfrm>
          <a:off x="24773" y="18880"/>
          <a:ext cx="1998404" cy="2330902"/>
        </a:xfrm>
        <a:prstGeom prst="upArrow">
          <a:avLst/>
        </a:prstGeom>
        <a:gradFill rotWithShape="0">
          <a:gsLst>
            <a:gs pos="0">
              <a:schemeClr val="accent2">
                <a:shade val="50000"/>
                <a:hueOff val="0"/>
                <a:satOff val="0"/>
                <a:lumOff val="0"/>
                <a:alphaOff val="0"/>
                <a:tint val="54000"/>
                <a:alpha val="100000"/>
                <a:satMod val="105000"/>
                <a:lumMod val="110000"/>
              </a:schemeClr>
            </a:gs>
            <a:gs pos="100000">
              <a:schemeClr val="accent2">
                <a:shade val="50000"/>
                <a:hueOff val="0"/>
                <a:satOff val="0"/>
                <a:lumOff val="0"/>
                <a:alphaOff val="0"/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063C7BD-A32A-489E-B59F-E4B6DBA93FE8}">
      <dsp:nvSpPr>
        <dsp:cNvPr id="0" name=""/>
        <dsp:cNvSpPr/>
      </dsp:nvSpPr>
      <dsp:spPr>
        <a:xfrm>
          <a:off x="2185264" y="123421"/>
          <a:ext cx="3391232" cy="22076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0" rIns="227584" bIns="227584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200" b="0" kern="1200" cap="none" spc="0" dirty="0" smtClean="0">
            <a:ln w="0"/>
            <a:effectLst>
              <a:outerShdw blurRad="38100" dist="25400" dir="5400000" algn="ctr" rotWithShape="0">
                <a:srgbClr val="6E747A">
                  <a:alpha val="43000"/>
                </a:srgbClr>
              </a:outerShdw>
            </a:effectLst>
            <a:latin typeface="Book Antiqua" panose="02040602050305030304" pitchFamily="18" charset="0"/>
          </a:endParaRPr>
        </a:p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0" kern="1200" cap="none" spc="0" dirty="0" smtClean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Book Antiqua" panose="02040602050305030304" pitchFamily="18" charset="0"/>
            </a:rPr>
            <a:t>ПОДІБНІ ДО МЕТОДИКИ “ОПОРНИХ СИГНАЛІВ”</a:t>
          </a:r>
        </a:p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700" b="0" kern="1200" cap="none" spc="0" dirty="0">
            <a:ln w="0"/>
            <a:effectLst>
              <a:outerShdw blurRad="38100" dist="25400" dir="5400000" algn="ctr" rotWithShape="0">
                <a:srgbClr val="6E747A">
                  <a:alpha val="43000"/>
                </a:srgbClr>
              </a:outerShdw>
            </a:effectLst>
            <a:latin typeface="Book Antiqua" panose="02040602050305030304" pitchFamily="18" charset="0"/>
          </a:endParaRPr>
        </a:p>
      </dsp:txBody>
      <dsp:txXfrm>
        <a:off x="2185264" y="123421"/>
        <a:ext cx="3391232" cy="2207643"/>
      </dsp:txXfrm>
    </dsp:sp>
    <dsp:sp modelId="{D1D9CEFC-A39B-4D58-9245-A6BC31BE9B17}">
      <dsp:nvSpPr>
        <dsp:cNvPr id="0" name=""/>
        <dsp:cNvSpPr/>
      </dsp:nvSpPr>
      <dsp:spPr>
        <a:xfrm>
          <a:off x="602852" y="2525143"/>
          <a:ext cx="1998404" cy="2330902"/>
        </a:xfrm>
        <a:prstGeom prst="downArrow">
          <a:avLst/>
        </a:prstGeom>
        <a:gradFill rotWithShape="0">
          <a:gsLst>
            <a:gs pos="0">
              <a:schemeClr val="accent2">
                <a:shade val="50000"/>
                <a:hueOff val="-452550"/>
                <a:satOff val="5092"/>
                <a:lumOff val="44881"/>
                <a:alphaOff val="0"/>
                <a:tint val="54000"/>
                <a:alpha val="100000"/>
                <a:satMod val="105000"/>
                <a:lumMod val="110000"/>
              </a:schemeClr>
            </a:gs>
            <a:gs pos="100000">
              <a:schemeClr val="accent2">
                <a:shade val="50000"/>
                <a:hueOff val="-452550"/>
                <a:satOff val="5092"/>
                <a:lumOff val="44881"/>
                <a:alphaOff val="0"/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195F696F-0960-474E-8062-3A17055874E8}">
      <dsp:nvSpPr>
        <dsp:cNvPr id="0" name=""/>
        <dsp:cNvSpPr/>
      </dsp:nvSpPr>
      <dsp:spPr>
        <a:xfrm>
          <a:off x="2661209" y="2525143"/>
          <a:ext cx="3391232" cy="23309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0" rIns="227584" bIns="227584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kern="1200" dirty="0" smtClean="0"/>
            <a:t>ЗВ</a:t>
          </a:r>
          <a:r>
            <a:rPr lang="en-US" sz="3200" kern="1200" dirty="0" smtClean="0"/>
            <a:t>’</a:t>
          </a:r>
          <a:r>
            <a:rPr lang="uk-UA" sz="3200" kern="1200" dirty="0" smtClean="0"/>
            <a:t>ЯЗКИ Є НЕ ТІЛЬКИ ЛОГІЧНІ, А Й  АСОЦІАТИВНІ</a:t>
          </a:r>
          <a:endParaRPr lang="uk-UA" sz="3200" b="0" kern="1200" cap="none" spc="0" dirty="0">
            <a:ln w="0"/>
            <a:effectLst>
              <a:outerShdw blurRad="38100" dist="25400" dir="5400000" algn="ctr" rotWithShape="0">
                <a:srgbClr val="6E747A">
                  <a:alpha val="43000"/>
                </a:srgbClr>
              </a:outerShdw>
            </a:effectLst>
            <a:latin typeface="Book Antiqua" panose="02040602050305030304" pitchFamily="18" charset="0"/>
          </a:endParaRPr>
        </a:p>
      </dsp:txBody>
      <dsp:txXfrm>
        <a:off x="2661209" y="2525143"/>
        <a:ext cx="3391232" cy="23309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4">
  <dgm:title val=""/>
  <dgm:desc val=""/>
  <dgm:catLst>
    <dgm:cat type="relationship" pri="8000"/>
    <dgm:cat type="process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b" for="ch" forName="upArrowText" refType="h" fact="0.48"/>
              <dgm:constr type="l" for="ch" forName="upArrowText" refType="w" refFor="ch" refForName="upArrow" fact="1.03"/>
            </dgm:constrLst>
          </dgm:if>
          <dgm:else name="Name4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b" for="ch" forName="upArrowText" refType="h" fact="0.48"/>
              <dgm:constr type="l" for="ch" forName="upArrowText" refType="w" refFor="ch" refForName="upArrow" fact="1.03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refFor="ch" refForName="downArrow" fact="0.3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 refType="w" refFor="ch" refForName="downArrow" fact="1.33"/>
            </dgm:constrLst>
          </dgm:else>
        </dgm:choose>
      </dgm:if>
      <dgm:else name="Name5">
        <dgm:choose name="Name6">
          <dgm:if name="Name7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t" for="ch" forName="upArrowText"/>
              <dgm:constr type="l" for="ch" forName="upArrowText" refType="w" fact="0.1"/>
            </dgm:constrLst>
          </dgm:if>
          <dgm:else name="Name8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t" for="ch" forName="upArrowText"/>
              <dgm:constr type="l" for="ch" forName="upArrowText" refType="w" fact="0.1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fact="0.57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/>
            </dgm:constrLst>
          </dgm:else>
        </dgm:choose>
      </dgm:else>
    </dgm:choose>
    <dgm:ruleLst/>
    <dgm:forEach name="Name9" axis="ch" ptType="node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chMax val="0"/>
          <dgm:bulletEnabled val="1"/>
        </dgm:varLst>
        <dgm:choose name="Name10">
          <dgm:if name="Name1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2">
            <dgm:choose name="Name13">
              <dgm:if name="Name14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15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  <dgm:forEach name="Name16" axis="ch" ptType="node" st="2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chMax val="0"/>
          <dgm:bulletEnabled val="1"/>
        </dgm:varLst>
        <dgm:choose name="Name17">
          <dgm:if name="Name18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9">
            <dgm:choose name="Name20">
              <dgm:if name="Name21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22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4">
  <dgm:title val=""/>
  <dgm:desc val=""/>
  <dgm:catLst>
    <dgm:cat type="relationship" pri="8000"/>
    <dgm:cat type="process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b" for="ch" forName="upArrowText" refType="h" fact="0.48"/>
              <dgm:constr type="l" for="ch" forName="upArrowText" refType="w" refFor="ch" refForName="upArrow" fact="1.03"/>
            </dgm:constrLst>
          </dgm:if>
          <dgm:else name="Name4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b" for="ch" forName="upArrowText" refType="h" fact="0.48"/>
              <dgm:constr type="l" for="ch" forName="upArrowText" refType="w" refFor="ch" refForName="upArrow" fact="1.03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refFor="ch" refForName="downArrow" fact="0.3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 refType="w" refFor="ch" refForName="downArrow" fact="1.33"/>
            </dgm:constrLst>
          </dgm:else>
        </dgm:choose>
      </dgm:if>
      <dgm:else name="Name5">
        <dgm:choose name="Name6">
          <dgm:if name="Name7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t" for="ch" forName="upArrowText"/>
              <dgm:constr type="l" for="ch" forName="upArrowText" refType="w" fact="0.1"/>
            </dgm:constrLst>
          </dgm:if>
          <dgm:else name="Name8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t" for="ch" forName="upArrowText"/>
              <dgm:constr type="l" for="ch" forName="upArrowText" refType="w" fact="0.1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fact="0.57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/>
            </dgm:constrLst>
          </dgm:else>
        </dgm:choose>
      </dgm:else>
    </dgm:choose>
    <dgm:ruleLst/>
    <dgm:forEach name="Name9" axis="ch" ptType="node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chMax val="0"/>
          <dgm:bulletEnabled val="1"/>
        </dgm:varLst>
        <dgm:choose name="Name10">
          <dgm:if name="Name1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2">
            <dgm:choose name="Name13">
              <dgm:if name="Name14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15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  <dgm:forEach name="Name16" axis="ch" ptType="node" st="2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chMax val="0"/>
          <dgm:bulletEnabled val="1"/>
        </dgm:varLst>
        <dgm:choose name="Name17">
          <dgm:if name="Name18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9">
            <dgm:choose name="Name20">
              <dgm:if name="Name21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22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74423" y="802298"/>
            <a:ext cx="8637073" cy="2920713"/>
          </a:xfrm>
        </p:spPr>
        <p:txBody>
          <a:bodyPr bIns="0" anchor="b">
            <a:normAutofit/>
          </a:bodyPr>
          <a:lstStyle>
            <a:lvl1pPr algn="ctr">
              <a:defRPr sz="660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74424" y="3724074"/>
            <a:ext cx="8637072" cy="977621"/>
          </a:xfrm>
        </p:spPr>
        <p:txBody>
          <a:bodyPr tIns="91440" bIns="91440">
            <a:normAutofit/>
          </a:bodyPr>
          <a:lstStyle>
            <a:lvl1pPr marL="0" indent="0" algn="ctr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/>
              <a:t>Клацніть, щоб редагувати стиль зразка підзаголовка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7E0FC-4490-472C-BEA0-5E9D66366800}" type="datetimeFigureOut">
              <a:rPr lang="uk-UA" smtClean="0"/>
              <a:t>19.08.2021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1579" y="329307"/>
            <a:ext cx="5626774" cy="309201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76834" y="798973"/>
            <a:ext cx="811019" cy="503578"/>
          </a:xfrm>
        </p:spPr>
        <p:txBody>
          <a:bodyPr/>
          <a:lstStyle/>
          <a:p>
            <a:fld id="{D2A4EA54-2E5C-48C3-AF61-4BA59D1A3C27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860281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7E0FC-4490-472C-BEA0-5E9D66366800}" type="datetimeFigureOut">
              <a:rPr lang="uk-UA" smtClean="0"/>
              <a:t>19.08.2021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4EA54-2E5C-48C3-AF61-4BA59D1A3C27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8051907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27052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518654" cy="4659889"/>
          </a:xfrm>
        </p:spPr>
        <p:txBody>
          <a:bodyPr vert="eaVert"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7E0FC-4490-472C-BEA0-5E9D66366800}" type="datetimeFigureOut">
              <a:rPr lang="uk-UA" smtClean="0"/>
              <a:t>19.08.2021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4EA54-2E5C-48C3-AF61-4BA59D1A3C27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547230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Назва та вмі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7E0FC-4490-472C-BEA0-5E9D66366800}" type="datetimeFigureOut">
              <a:rPr lang="uk-UA" smtClean="0"/>
              <a:t>19.08.2021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4EA54-2E5C-48C3-AF61-4BA59D1A3C27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513085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Назва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4423" y="1756130"/>
            <a:ext cx="8643154" cy="1969007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4423" y="3725137"/>
            <a:ext cx="8643154" cy="1093987"/>
          </a:xfrm>
        </p:spPr>
        <p:txBody>
          <a:bodyPr tIns="91440"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7E0FC-4490-472C-BEA0-5E9D66366800}" type="datetimeFigureOut">
              <a:rPr lang="uk-UA" smtClean="0"/>
              <a:t>19.08.2021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4EA54-2E5C-48C3-AF61-4BA59D1A3C27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4648111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293577" cy="1059305"/>
          </a:xfrm>
        </p:spPr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488654" cy="3448595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4140" y="2017343"/>
            <a:ext cx="4488654" cy="3441520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7E0FC-4490-472C-BEA0-5E9D66366800}" type="datetimeFigureOut">
              <a:rPr lang="uk-UA" smtClean="0"/>
              <a:t>19.08.2021</a:t>
            </a:fld>
            <a:endParaRPr lang="uk-U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4EA54-2E5C-48C3-AF61-4BA59D1A3C27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231334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295603" cy="1056319"/>
          </a:xfrm>
        </p:spPr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488794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488794" cy="2644457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56025" y="2023003"/>
            <a:ext cx="4488794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56025" y="2821491"/>
            <a:ext cx="4488794" cy="2637371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7E0FC-4490-472C-BEA0-5E9D66366800}" type="datetimeFigureOut">
              <a:rPr lang="uk-UA" smtClean="0"/>
              <a:t>19.08.2021</a:t>
            </a:fld>
            <a:endParaRPr lang="uk-U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4EA54-2E5C-48C3-AF61-4BA59D1A3C27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049243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7E0FC-4490-472C-BEA0-5E9D66366800}" type="datetimeFigureOut">
              <a:rPr lang="uk-UA" smtClean="0"/>
              <a:t>19.08.2021</a:t>
            </a:fld>
            <a:endParaRPr lang="uk-U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4EA54-2E5C-48C3-AF61-4BA59D1A3C27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2459465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7E0FC-4490-472C-BEA0-5E9D66366800}" type="datetimeFigureOut">
              <a:rPr lang="uk-UA" smtClean="0"/>
              <a:t>19.08.2021</a:t>
            </a:fld>
            <a:endParaRPr lang="uk-U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4EA54-2E5C-48C3-AF61-4BA59D1A3C27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973365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2961967" cy="2406518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30324" y="798974"/>
            <a:ext cx="6012470" cy="4658826"/>
          </a:xfrm>
        </p:spPr>
        <p:txBody>
          <a:bodyPr anchor="ctr"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2961967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7E0FC-4490-472C-BEA0-5E9D66366800}" type="datetimeFigureOut">
              <a:rPr lang="uk-UA" smtClean="0"/>
              <a:t>19.08.2021</a:t>
            </a:fld>
            <a:endParaRPr lang="uk-U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4EA54-2E5C-48C3-AF61-4BA59D1A3C27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365057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і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>
            <a:xfrm>
              <a:off x="7477387" y="482170"/>
              <a:ext cx="4074533" cy="5149101"/>
            </a:xfrm>
            <a:prstGeom prst="rect">
              <a:avLst/>
            </a:prstGeom>
            <a:blipFill dpi="0" rotWithShape="1">
              <a:blip r:embed="rId2">
                <a:alphaModFix amt="30000"/>
              </a:blip>
              <a:srcRect/>
              <a:tile tx="0" ty="0" sx="100000" sy="100000" flip="none" algn="ctr"/>
            </a:blip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 extrusionH="76200" contourW="12700" prstMaterial="matte">
              <a:bevelT w="152400" h="50800" prst="softRound"/>
              <a:extrusionClr>
                <a:schemeClr val="tx2"/>
              </a:extrusionClr>
              <a:contourClr>
                <a:schemeClr val="bg2"/>
              </a:contourClr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38100" cmpd="sng">
              <a:solidFill>
                <a:schemeClr val="tx2">
                  <a:lumMod val="25000"/>
                </a:schemeClr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2"/>
            <a:ext cx="5532328" cy="1922299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50000"/>
              <a:lumOff val="50000"/>
              <a:alpha val="80000"/>
            </a:schemeClr>
          </a:solidFill>
          <a:ln w="9525" cap="sq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3200" dirty="0"/>
            </a:lvl1pPr>
          </a:lstStyle>
          <a:p>
            <a:pPr lvl="0" algn="ctr"/>
            <a:r>
              <a:rPr lang="uk-UA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059600"/>
            <a:ext cx="5524404" cy="2090134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E447E0FC-4490-472C-BEA0-5E9D66366800}" type="datetimeFigureOut">
              <a:rPr lang="uk-UA" smtClean="0"/>
              <a:t>19.08.2021</a:t>
            </a:fld>
            <a:endParaRPr lang="uk-U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4EA54-2E5C-48C3-AF61-4BA59D1A3C27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174084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291215" cy="10492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29121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42079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47E0FC-4490-472C-BEA0-5E9D66366800}" type="datetimeFigureOut">
              <a:rPr lang="uk-UA" smtClean="0"/>
              <a:t>19.08.2021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626774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D2A4EA54-2E5C-48C3-AF61-4BA59D1A3C27}" type="slidenum">
              <a:rPr lang="uk-UA" smtClean="0"/>
              <a:t>‹#›</a:t>
            </a:fld>
            <a:endParaRPr lang="uk-UA" dirty="0"/>
          </a:p>
        </p:txBody>
      </p:sp>
      <p:sp>
        <p:nvSpPr>
          <p:cNvPr id="9" name="Rectangle 8"/>
          <p:cNvSpPr/>
          <p:nvPr/>
        </p:nvSpPr>
        <p:spPr>
          <a:xfrm>
            <a:off x="0" y="3622291"/>
            <a:ext cx="12192000" cy="2505984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>
                  <a:alpha val="80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>
          <a:xfrm>
            <a:off x="0" y="6129338"/>
            <a:ext cx="12192000" cy="742950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>
            <a:off x="0" y="6138142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958412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03259A19-5883-403A-B5CB-ED61F588AA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47A373C-A6BB-4CF9-8F3F-6CD405ABD1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6016" y="115072"/>
            <a:ext cx="9759965" cy="2109144"/>
          </a:xfrm>
        </p:spPr>
        <p:txBody>
          <a:bodyPr>
            <a:normAutofit/>
          </a:bodyPr>
          <a:lstStyle/>
          <a:p>
            <a:r>
              <a:rPr lang="ru-RU" sz="4400" dirty="0">
                <a:solidFill>
                  <a:schemeClr val="bg2"/>
                </a:solidFill>
                <a:latin typeface="Book Antiqua" panose="02040602050305030304" pitchFamily="18" charset="0"/>
              </a:rPr>
              <a:t>ВИКОРИСТАННЯ МЕНТАЛЬНИХ КАРТ ЯК ІНОВАЦІЙНИХ ЗАСОБІВ ВИКЛАДАННЯ ГЕОГРАФІЇ</a:t>
            </a:r>
            <a:endParaRPr lang="uk-UA" sz="4400" dirty="0">
              <a:solidFill>
                <a:schemeClr val="bg2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2070432"/>
            <a:ext cx="57335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 “ВЕДУЧОЮ НАЦІЄЮ БУДЕ ТА, ЯКА </a:t>
            </a:r>
            <a:r>
              <a:rPr lang="uk-UA" b="1" dirty="0" smtClean="0">
                <a:solidFill>
                  <a:schemeClr val="bg2">
                    <a:lumMod val="50000"/>
                  </a:schemeClr>
                </a:solidFill>
              </a:rPr>
              <a:t>У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ТВОРИТЬ </a:t>
            </a:r>
          </a:p>
          <a:p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  ЕФЕКТИВНУ 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СИСТЕМУ ОСВІТИ”</a:t>
            </a:r>
          </a:p>
          <a:p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                                                      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                        Д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. Белл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850659" y="2561608"/>
            <a:ext cx="42342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>
                <a:solidFill>
                  <a:schemeClr val="tx2">
                    <a:lumMod val="10000"/>
                  </a:schemeClr>
                </a:solidFill>
              </a:rPr>
              <a:t>Учитель географії ЗШ І-ІІ ст. ВМР</a:t>
            </a:r>
          </a:p>
          <a:p>
            <a:r>
              <a:rPr lang="uk-UA" b="1" dirty="0" err="1" smtClean="0">
                <a:solidFill>
                  <a:schemeClr val="tx2">
                    <a:lumMod val="10000"/>
                  </a:schemeClr>
                </a:solidFill>
              </a:rPr>
              <a:t>Власенко</a:t>
            </a:r>
            <a:r>
              <a:rPr lang="uk-UA" b="1" dirty="0" smtClean="0">
                <a:solidFill>
                  <a:schemeClr val="tx2">
                    <a:lumMod val="10000"/>
                  </a:schemeClr>
                </a:solidFill>
              </a:rPr>
              <a:t> Галина Іванівна</a:t>
            </a:r>
            <a:endParaRPr lang="ru-RU" b="1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33833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2632B5F9-A196-4AE9-B57C-75FB537C82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801" y="0"/>
            <a:ext cx="91591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5278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2632B5F9-A196-4AE9-B57C-75FB537C82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900616" y="622126"/>
            <a:ext cx="767766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dirty="0" smtClean="0"/>
              <a:t>ДЖЕРЕЛА ІНФОРМАЦІЇ.</a:t>
            </a:r>
          </a:p>
          <a:p>
            <a:pPr marL="342900" indent="-342900">
              <a:buAutoNum type="arabicPeriod"/>
            </a:pPr>
            <a:r>
              <a:rPr lang="uk-UA" sz="2800" dirty="0" smtClean="0"/>
              <a:t>В.В. Машкіна «Використання ментальних карт як інноваційний засіб викладання географії».</a:t>
            </a:r>
          </a:p>
          <a:p>
            <a:pPr marL="342900" indent="-34290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56074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03259A19-5883-403A-B5CB-ED61F588AA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50391" y="1076368"/>
            <a:ext cx="9291215" cy="1049235"/>
          </a:xfrm>
        </p:spPr>
        <p:txBody>
          <a:bodyPr>
            <a:normAutofit/>
          </a:bodyPr>
          <a:lstStyle/>
          <a:p>
            <a:r>
              <a:rPr lang="ru-RU" sz="6000" b="1" dirty="0" err="1"/>
              <a:t>Дякую</a:t>
            </a:r>
            <a:r>
              <a:rPr lang="ru-RU" sz="6000" b="1" dirty="0"/>
              <a:t> за </a:t>
            </a:r>
            <a:r>
              <a:rPr lang="ru-RU" sz="6000" b="1" dirty="0" err="1"/>
              <a:t>увагу</a:t>
            </a:r>
            <a:r>
              <a:rPr lang="ru-RU" sz="6000" b="1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3939293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457200" y="259493"/>
            <a:ext cx="11269362" cy="1013254"/>
          </a:xfrm>
          <a:prstGeom prst="rect">
            <a:avLst/>
          </a:prstGeom>
        </p:spPr>
        <p:txBody>
          <a:bodyPr vert="horz" lIns="91440" tIns="45720" rIns="91440" bIns="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0" i="0" kern="1200" cap="all">
                <a:solidFill>
                  <a:schemeClr val="accent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uk-UA" sz="3600" dirty="0" smtClean="0"/>
              <a:t>МЕНТАЛЬНА КАРТА (</a:t>
            </a:r>
            <a:r>
              <a:rPr lang="en-US" sz="3600" dirty="0" smtClean="0"/>
              <a:t>MIND MAP) </a:t>
            </a:r>
            <a:r>
              <a:rPr lang="uk-UA" sz="3600" dirty="0" smtClean="0"/>
              <a:t> МАПА ДУМОК АБО “СХЕМА МИСЛЕННЯ”</a:t>
            </a:r>
            <a:endParaRPr lang="ru-RU" sz="3600" dirty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0" y="1136822"/>
            <a:ext cx="7265773" cy="4979773"/>
          </a:xfrm>
          <a:prstGeom prst="rect">
            <a:avLst/>
          </a:prstGeom>
        </p:spPr>
        <p:txBody>
          <a:bodyPr vert="horz" lIns="91440" tIns="91440" rIns="91440" bIns="91440" rtlCol="0">
            <a:normAutofit/>
          </a:bodyPr>
          <a:lstStyle>
            <a:lvl1pPr marL="0" indent="0" algn="ctr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b="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endParaRPr lang="uk-UA" sz="2800" dirty="0" smtClean="0"/>
          </a:p>
          <a:p>
            <a:r>
              <a:rPr lang="uk-UA" sz="2800" dirty="0" smtClean="0"/>
              <a:t>МК – АСОЦІАТИВНА КАРТА – ДІАГРАМА</a:t>
            </a:r>
            <a:r>
              <a:rPr lang="en-US" sz="2800" dirty="0" smtClean="0"/>
              <a:t>, </a:t>
            </a:r>
            <a:r>
              <a:rPr lang="uk-UA" sz="2800" dirty="0" smtClean="0"/>
              <a:t>НА ЯКІЙ ВІДОБРАЖАЮТЬ СЛОВА</a:t>
            </a:r>
            <a:r>
              <a:rPr lang="en-US" sz="2800" dirty="0" smtClean="0"/>
              <a:t>,</a:t>
            </a:r>
            <a:r>
              <a:rPr lang="uk-UA" sz="2800" dirty="0" smtClean="0"/>
              <a:t> ІДЕЇ</a:t>
            </a:r>
            <a:r>
              <a:rPr lang="en-US" sz="2800" dirty="0" smtClean="0"/>
              <a:t>,</a:t>
            </a:r>
            <a:r>
              <a:rPr lang="uk-UA" sz="2800" dirty="0" smtClean="0"/>
              <a:t> ЗАВДАННЯ АБО ІНШІ ЕЛЕМЕНТИ</a:t>
            </a:r>
            <a:r>
              <a:rPr lang="en-US" sz="2800" dirty="0" smtClean="0"/>
              <a:t>,</a:t>
            </a:r>
            <a:r>
              <a:rPr lang="uk-UA" sz="2800" dirty="0" smtClean="0"/>
              <a:t> РОЗТАШОВАНІ РАДІАЛЬНО НАВКОЛО ОСНОВНОГО СЛОІВА АБО ПОНЯТТЯ.</a:t>
            </a:r>
          </a:p>
          <a:p>
            <a:pPr>
              <a:buFontTx/>
              <a:buNone/>
            </a:pPr>
            <a:r>
              <a:rPr lang="uk-UA" sz="2800" dirty="0" smtClean="0"/>
              <a:t>  </a:t>
            </a:r>
          </a:p>
          <a:p>
            <a:pPr>
              <a:buFontTx/>
              <a:buNone/>
            </a:pPr>
            <a:r>
              <a:rPr lang="uk-UA" sz="2800" dirty="0" smtClean="0"/>
              <a:t>   ЦЕ ТЕХНІКА ВІЗУАЛІЦАЦІЇ МИСЛЕННЯ</a:t>
            </a:r>
          </a:p>
          <a:p>
            <a:endParaRPr lang="uk-UA" dirty="0" smtClean="0"/>
          </a:p>
          <a:p>
            <a:endParaRPr lang="uk-UA" sz="4000" dirty="0" smtClean="0"/>
          </a:p>
          <a:p>
            <a:endParaRPr lang="ru-RU" sz="4000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1335" y="1890584"/>
            <a:ext cx="4834146" cy="381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1210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2632B5F9-A196-4AE9-B57C-75FB537C82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3311610" y="212856"/>
            <a:ext cx="8229600" cy="1143000"/>
          </a:xfrm>
        </p:spPr>
        <p:txBody>
          <a:bodyPr>
            <a:normAutofit/>
          </a:bodyPr>
          <a:lstStyle/>
          <a:p>
            <a:r>
              <a:rPr lang="uk-UA" sz="3600" b="1" dirty="0"/>
              <a:t>СУТЬ МЕТОДИКИ </a:t>
            </a:r>
            <a:endParaRPr lang="ru-RU" sz="3600" b="1" dirty="0"/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3398108" y="1620317"/>
            <a:ext cx="8600303" cy="4051436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uk-UA" sz="2800" b="1" dirty="0"/>
              <a:t>ВИДІЛЕННЯ ОСНОВНОГО ПОНЯТТЯ ВІД ЯКОГО ВІДГАЛУЖУЮТЬСЯ ЗАВДАННЯ, ІДЕЇ, ДУМКИ, КРОКИ ТЕОРЕТИЧНІ  ЗНАННЯ</a:t>
            </a:r>
          </a:p>
          <a:p>
            <a:pPr>
              <a:lnSpc>
                <a:spcPct val="90000"/>
              </a:lnSpc>
            </a:pPr>
            <a:r>
              <a:rPr lang="uk-UA" sz="2800" b="1" dirty="0"/>
              <a:t>СТВОРЕННЯ АСОЦІАТИВНИХ ЗВ</a:t>
            </a:r>
            <a:r>
              <a:rPr lang="en-US" sz="2800" b="1" dirty="0"/>
              <a:t>’</a:t>
            </a:r>
            <a:r>
              <a:rPr lang="uk-UA" sz="2800" b="1" dirty="0"/>
              <a:t>ЯЗКІВ-МОДУЛІВ</a:t>
            </a:r>
          </a:p>
          <a:p>
            <a:pPr>
              <a:lnSpc>
                <a:spcPct val="90000"/>
              </a:lnSpc>
            </a:pPr>
            <a:r>
              <a:rPr lang="uk-UA" sz="2800" b="1" dirty="0"/>
              <a:t>ВИКОРИСТАННЯ КОРОТКИХ ФРАЗ АБО ТЕЗ І БАЗОВИХ ПОНЯТЬ ДЛЯ ЛЕГКОГО ЗАПАМ</a:t>
            </a:r>
            <a:r>
              <a:rPr lang="en-US" sz="2800" b="1" dirty="0"/>
              <a:t>’</a:t>
            </a:r>
            <a:r>
              <a:rPr lang="ru-RU" sz="2800" b="1" dirty="0"/>
              <a:t>ЯТОВУВАННЯ</a:t>
            </a:r>
            <a:endParaRPr lang="uk-UA" sz="2800" b="1" dirty="0"/>
          </a:p>
          <a:p>
            <a:pPr>
              <a:lnSpc>
                <a:spcPct val="90000"/>
              </a:lnSpc>
              <a:buFontTx/>
              <a:buNone/>
            </a:pPr>
            <a:endParaRPr lang="uk-UA" sz="2800" b="1" dirty="0"/>
          </a:p>
          <a:p>
            <a:pPr>
              <a:lnSpc>
                <a:spcPct val="90000"/>
              </a:lnSpc>
              <a:buFontTx/>
              <a:buNone/>
            </a:pPr>
            <a:endParaRPr lang="uk-UA" sz="2800" b="1" dirty="0"/>
          </a:p>
          <a:p>
            <a:pPr>
              <a:lnSpc>
                <a:spcPct val="90000"/>
              </a:lnSpc>
              <a:buFontTx/>
              <a:buNone/>
            </a:pPr>
            <a:endParaRPr lang="uk-UA" sz="2800" b="1" dirty="0"/>
          </a:p>
          <a:p>
            <a:pPr>
              <a:lnSpc>
                <a:spcPct val="90000"/>
              </a:lnSpc>
            </a:pP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419605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67642A0-7465-474D-B3E2-37D7149B5D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6951" y="128530"/>
            <a:ext cx="8939086" cy="612876"/>
          </a:xfrm>
        </p:spPr>
        <p:txBody>
          <a:bodyPr>
            <a:normAutofit/>
          </a:bodyPr>
          <a:lstStyle/>
          <a:p>
            <a:r>
              <a:rPr lang="uk-UA" sz="3600" b="1" dirty="0"/>
              <a:t>ОСОБЛИВОСТІ МЕНТАЛЬНИХ КАРТ</a:t>
            </a:r>
            <a:endParaRPr lang="uk-UA" sz="3600" b="1" dirty="0">
              <a:latin typeface="Book Antiqua" panose="02040602050305030304" pitchFamily="18" charset="0"/>
            </a:endParaRPr>
          </a:p>
        </p:txBody>
      </p:sp>
      <p:graphicFrame>
        <p:nvGraphicFramePr>
          <p:cNvPr id="4" name="Схема 3">
            <a:extLst>
              <a:ext uri="{FF2B5EF4-FFF2-40B4-BE49-F238E27FC236}">
                <a16:creationId xmlns="" xmlns:a16="http://schemas.microsoft.com/office/drawing/2014/main" id="{E42F3DF4-39D2-43A9-B007-6688A854A4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94510041"/>
              </p:ext>
            </p:extLst>
          </p:nvPr>
        </p:nvGraphicFramePr>
        <p:xfrm>
          <a:off x="6317461" y="589165"/>
          <a:ext cx="5874539" cy="49837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Схема 6">
            <a:extLst>
              <a:ext uri="{FF2B5EF4-FFF2-40B4-BE49-F238E27FC236}">
                <a16:creationId xmlns="" xmlns:a16="http://schemas.microsoft.com/office/drawing/2014/main" id="{E42F3DF4-39D2-43A9-B007-6688A854A4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175948"/>
              </p:ext>
            </p:extLst>
          </p:nvPr>
        </p:nvGraphicFramePr>
        <p:xfrm>
          <a:off x="0" y="667424"/>
          <a:ext cx="6055772" cy="48560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0" y="5651897"/>
            <a:ext cx="12192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/>
              <a:t>ІДЕЯ–ЗАСТАВИТИ </a:t>
            </a:r>
            <a:r>
              <a:rPr lang="uk-UA" sz="2800" b="1" dirty="0"/>
              <a:t>ПРАЦЮВАТИ ОБИДВІ ПІВКУЛІ НАШОГО МОЗКУ 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7514984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2632B5F9-A196-4AE9-B57C-75FB537C82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86109" y="112542"/>
            <a:ext cx="9291215" cy="703004"/>
          </a:xfrm>
        </p:spPr>
        <p:txBody>
          <a:bodyPr>
            <a:normAutofit/>
          </a:bodyPr>
          <a:lstStyle/>
          <a:p>
            <a:r>
              <a:rPr lang="uk-UA" sz="4400" b="1" dirty="0"/>
              <a:t>ПЕРЕВАГИ МК</a:t>
            </a:r>
            <a:endParaRPr lang="ru-RU" sz="4400" b="1" dirty="0"/>
          </a:p>
        </p:txBody>
      </p:sp>
      <p:sp>
        <p:nvSpPr>
          <p:cNvPr id="7" name="Rectangle 3"/>
          <p:cNvSpPr>
            <a:spLocks noGrp="1" noChangeArrowheads="1"/>
          </p:cNvSpPr>
          <p:nvPr>
            <p:ph idx="1"/>
          </p:nvPr>
        </p:nvSpPr>
        <p:spPr>
          <a:xfrm>
            <a:off x="4522574" y="889688"/>
            <a:ext cx="7282902" cy="4077729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80000"/>
              </a:lnSpc>
              <a:buFontTx/>
              <a:buNone/>
            </a:pPr>
            <a:endParaRPr lang="uk-UA" sz="2800" dirty="0"/>
          </a:p>
          <a:p>
            <a:r>
              <a:rPr lang="uk-UA" sz="9600" b="1" dirty="0"/>
              <a:t>ДАЮТЬ ШВИДКИЙ І ПОВНИЙ ОГЛЯД ВЕЛИКОЇ ТЕМИ</a:t>
            </a:r>
          </a:p>
          <a:p>
            <a:r>
              <a:rPr lang="uk-UA" sz="9600" b="1" dirty="0"/>
              <a:t>ЗБИРАЮТЬ І ПРЕДСТАВЛЯЮТЬ ВЕЛИКУ КІЛЬКІСТЬ РІЗНОМАНІТНИХ ДАНИХ</a:t>
            </a:r>
          </a:p>
          <a:p>
            <a:r>
              <a:rPr lang="uk-UA" sz="9600" b="1" dirty="0"/>
              <a:t>СТИМУЛЮЮТЬ УЯВУ, РОЗКРІПАТЧУЮТЬ МИСЛЕННЯ, РОЗВИВАЮТЬ ПАМ</a:t>
            </a:r>
            <a:r>
              <a:rPr lang="en-US" sz="9600" b="1" dirty="0"/>
              <a:t>’</a:t>
            </a:r>
            <a:r>
              <a:rPr lang="uk-UA" sz="9600" b="1" dirty="0"/>
              <a:t>ЯТЬ</a:t>
            </a:r>
          </a:p>
          <a:p>
            <a:r>
              <a:rPr lang="uk-UA" sz="9600" b="1" dirty="0"/>
              <a:t> ЕКОНОМІЯ ЧАСУ НА УРОЦІ І ПРИ ПІДГОТОВЦІ ДОМАШНЬОГО ЗАВДАННЯ, ПОВТОРЕННЯ ВИВЧЕНОГО </a:t>
            </a:r>
            <a:r>
              <a:rPr lang="uk-UA" sz="9600" b="1" dirty="0" smtClean="0"/>
              <a:t>МАТЕРІАЛУ</a:t>
            </a:r>
            <a:endParaRPr lang="uk-UA" sz="2800" dirty="0"/>
          </a:p>
          <a:p>
            <a:pPr>
              <a:lnSpc>
                <a:spcPct val="80000"/>
              </a:lnSpc>
              <a:buFontTx/>
              <a:buNone/>
            </a:pPr>
            <a:endParaRPr lang="uk-UA" sz="2800" dirty="0"/>
          </a:p>
          <a:p>
            <a:pPr>
              <a:lnSpc>
                <a:spcPct val="80000"/>
              </a:lnSpc>
              <a:buFontTx/>
              <a:buNone/>
            </a:pPr>
            <a:endParaRPr lang="uk-UA" sz="2800" dirty="0"/>
          </a:p>
          <a:p>
            <a:pPr>
              <a:lnSpc>
                <a:spcPct val="80000"/>
              </a:lnSpc>
              <a:buFontTx/>
              <a:buNone/>
            </a:pPr>
            <a:endParaRPr lang="uk-UA" sz="2800" dirty="0"/>
          </a:p>
          <a:p>
            <a:pPr>
              <a:lnSpc>
                <a:spcPct val="80000"/>
              </a:lnSpc>
              <a:buFontTx/>
              <a:buNone/>
            </a:pPr>
            <a:endParaRPr lang="uk-UA" sz="2800" dirty="0"/>
          </a:p>
          <a:p>
            <a:pPr>
              <a:lnSpc>
                <a:spcPct val="80000"/>
              </a:lnSpc>
              <a:buFontTx/>
              <a:buNone/>
            </a:pPr>
            <a:r>
              <a:rPr lang="uk-UA" sz="2800" dirty="0"/>
              <a:t> </a:t>
            </a:r>
          </a:p>
          <a:p>
            <a:pPr>
              <a:lnSpc>
                <a:spcPct val="80000"/>
              </a:lnSpc>
            </a:pPr>
            <a:endParaRPr lang="uk-UA" sz="2800" dirty="0"/>
          </a:p>
          <a:p>
            <a:pPr>
              <a:lnSpc>
                <a:spcPct val="80000"/>
              </a:lnSpc>
            </a:pPr>
            <a:endParaRPr lang="uk-UA" sz="3600" dirty="0"/>
          </a:p>
          <a:p>
            <a:pPr>
              <a:lnSpc>
                <a:spcPct val="80000"/>
              </a:lnSpc>
            </a:pPr>
            <a:endParaRPr lang="uk-UA" sz="3600" dirty="0"/>
          </a:p>
          <a:p>
            <a:pPr>
              <a:lnSpc>
                <a:spcPct val="80000"/>
              </a:lnSpc>
              <a:buFontTx/>
              <a:buNone/>
            </a:pPr>
            <a:endParaRPr lang="uk-UA" sz="800" dirty="0"/>
          </a:p>
          <a:p>
            <a:pPr>
              <a:lnSpc>
                <a:spcPct val="80000"/>
              </a:lnSpc>
              <a:buFontTx/>
              <a:buNone/>
            </a:pPr>
            <a:endParaRPr lang="uk-UA" sz="800" dirty="0"/>
          </a:p>
          <a:p>
            <a:pPr>
              <a:lnSpc>
                <a:spcPct val="80000"/>
              </a:lnSpc>
              <a:buFontTx/>
              <a:buNone/>
            </a:pPr>
            <a:endParaRPr lang="uk-UA" sz="800" dirty="0"/>
          </a:p>
          <a:p>
            <a:pPr>
              <a:lnSpc>
                <a:spcPct val="80000"/>
              </a:lnSpc>
              <a:buFontTx/>
              <a:buNone/>
            </a:pPr>
            <a:endParaRPr lang="uk-UA" sz="800" dirty="0"/>
          </a:p>
          <a:p>
            <a:pPr>
              <a:lnSpc>
                <a:spcPct val="80000"/>
              </a:lnSpc>
              <a:buFontTx/>
              <a:buNone/>
            </a:pPr>
            <a:r>
              <a:rPr lang="uk-UA" sz="800" dirty="0"/>
              <a:t> </a:t>
            </a:r>
            <a:endParaRPr lang="ru-RU" sz="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72530" y="5347558"/>
            <a:ext cx="110469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МЕНТАЛЬНІ КАРТИ – </a:t>
            </a:r>
            <a:r>
              <a:rPr lang="ru-RU" sz="2400" b="1" dirty="0" smtClean="0"/>
              <a:t>ЦЕ СПОСІБ ОПРАЦЮВАННЯ ІНФОРМАЦІЇ ГРАФІЧНИМ  </a:t>
            </a:r>
            <a:r>
              <a:rPr lang="ru-RU" sz="2400" b="1" dirty="0"/>
              <a:t>І ВІЗУАЛЬНИМ СПОСОБОМ</a:t>
            </a:r>
            <a:r>
              <a:rPr lang="ru-RU" sz="2400" b="1" dirty="0" smtClean="0"/>
              <a:t>;  </a:t>
            </a:r>
            <a:r>
              <a:rPr lang="ru-RU" sz="2400" b="1" dirty="0"/>
              <a:t>ВИД ЗАПИСУ ІДЕЙ, ДУМОК.</a:t>
            </a:r>
          </a:p>
        </p:txBody>
      </p:sp>
    </p:spTree>
    <p:extLst>
      <p:ext uri="{BB962C8B-B14F-4D97-AF65-F5344CB8AC3E}">
        <p14:creationId xmlns:p14="http://schemas.microsoft.com/office/powerpoint/2010/main" val="34204257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142660" y="87828"/>
            <a:ext cx="9291215" cy="1049235"/>
          </a:xfrm>
        </p:spPr>
        <p:txBody>
          <a:bodyPr>
            <a:normAutofit/>
          </a:bodyPr>
          <a:lstStyle/>
          <a:p>
            <a:r>
              <a:rPr lang="uk-UA" sz="4400" b="1" dirty="0"/>
              <a:t>НЕДОЛІКИ МК</a:t>
            </a:r>
            <a:endParaRPr lang="ru-RU" sz="4400" b="1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2423" y="1101331"/>
            <a:ext cx="6339016" cy="515118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uk-UA" sz="2400" b="1" dirty="0"/>
              <a:t>СКЛАДНІСТЬ ЗАПАМ</a:t>
            </a:r>
            <a:r>
              <a:rPr lang="en-US" sz="2400" b="1" dirty="0"/>
              <a:t>’</a:t>
            </a:r>
            <a:r>
              <a:rPr lang="uk-UA" sz="2400" b="1" dirty="0"/>
              <a:t>ЯТОВУВАННЯ ПРИ ВЕЛИКИХ ОБ</a:t>
            </a:r>
            <a:r>
              <a:rPr lang="en-US" sz="2400" b="1" dirty="0"/>
              <a:t>’</a:t>
            </a:r>
            <a:r>
              <a:rPr lang="uk-UA" sz="2400" b="1" dirty="0"/>
              <a:t>ЄМАХ ІНФОРМАЦІЇ</a:t>
            </a:r>
          </a:p>
          <a:p>
            <a:pPr>
              <a:lnSpc>
                <a:spcPct val="100000"/>
              </a:lnSpc>
            </a:pPr>
            <a:r>
              <a:rPr lang="uk-UA" sz="2400" b="1" dirty="0"/>
              <a:t>ВАЖКО ВИЯВИТИ КЛЮЧОВІ ІДЕЇ</a:t>
            </a:r>
          </a:p>
          <a:p>
            <a:pPr>
              <a:lnSpc>
                <a:spcPct val="100000"/>
              </a:lnSpc>
            </a:pPr>
            <a:r>
              <a:rPr lang="uk-UA" sz="2400" b="1" dirty="0"/>
              <a:t>ВАЖКО ВИКОРИСТАТИ В ПОВНІЙ МІРІ ТВОЧИЙ ПІДХІД </a:t>
            </a:r>
          </a:p>
          <a:p>
            <a:pPr>
              <a:lnSpc>
                <a:spcPct val="100000"/>
              </a:lnSpc>
            </a:pPr>
            <a:r>
              <a:rPr lang="uk-UA" sz="2400" b="1" dirty="0"/>
              <a:t>ПОКАЗУЄ ДУМКУ ОКРЕМОГО ІНДИВІДА ЧИ КОЛЕКТИВА( Є ЧІТКО ІНДИВІДУАЛІЗОВАНИМ</a:t>
            </a:r>
          </a:p>
          <a:p>
            <a:pPr>
              <a:lnSpc>
                <a:spcPct val="100000"/>
              </a:lnSpc>
            </a:pPr>
            <a:r>
              <a:rPr lang="uk-UA" sz="2400" b="1" dirty="0"/>
              <a:t>ВЛАСТИВІ ПЕВНІЙ ГРУПІ ЛЮДЕЙ</a:t>
            </a:r>
          </a:p>
          <a:p>
            <a:pPr>
              <a:lnSpc>
                <a:spcPct val="90000"/>
              </a:lnSpc>
            </a:pPr>
            <a:endParaRPr lang="uk-UA" dirty="0"/>
          </a:p>
          <a:p>
            <a:pPr>
              <a:lnSpc>
                <a:spcPct val="90000"/>
              </a:lnSpc>
            </a:pPr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2571" y="1419908"/>
            <a:ext cx="3350918" cy="3350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64062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2632B5F9-A196-4AE9-B57C-75FB537C82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86109" y="112542"/>
            <a:ext cx="9291215" cy="703004"/>
          </a:xfrm>
        </p:spPr>
        <p:txBody>
          <a:bodyPr>
            <a:normAutofit/>
          </a:bodyPr>
          <a:lstStyle/>
          <a:p>
            <a:r>
              <a:rPr lang="uk-UA" sz="4400" b="1" dirty="0"/>
              <a:t>ОРГАНІЗАЦІЯ МК</a:t>
            </a:r>
            <a:endParaRPr lang="ru-RU" sz="4400" b="1" dirty="0"/>
          </a:p>
        </p:txBody>
      </p:sp>
      <p:sp>
        <p:nvSpPr>
          <p:cNvPr id="7" name="Rectangle 3"/>
          <p:cNvSpPr>
            <a:spLocks noGrp="1" noChangeArrowheads="1"/>
          </p:cNvSpPr>
          <p:nvPr>
            <p:ph idx="1"/>
          </p:nvPr>
        </p:nvSpPr>
        <p:spPr>
          <a:xfrm>
            <a:off x="3546389" y="889688"/>
            <a:ext cx="8259087" cy="4077729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80000"/>
              </a:lnSpc>
              <a:buFontTx/>
              <a:buNone/>
            </a:pPr>
            <a:endParaRPr lang="uk-UA" sz="2800" dirty="0"/>
          </a:p>
          <a:p>
            <a:r>
              <a:rPr lang="uk-UA" sz="9600" b="1" dirty="0"/>
              <a:t>В ЦЕНТРІ – ОБРАНА СФЕРА “СОНЦЕ” (ЦЕНТРАЛЬНИЙ ОБРАЗ, ТЕМА)</a:t>
            </a:r>
          </a:p>
          <a:p>
            <a:r>
              <a:rPr lang="uk-UA" sz="9600" b="1" dirty="0"/>
              <a:t>“ПРОМЕННІ СОНЦЯ” З ПІДПИСОМ АСОЦІАЦІЙ З ЦІЄЮ СФЕРОЮ, ЯКІ МАЄТЕ НА МЕТІ РОЗКРИТИ</a:t>
            </a:r>
          </a:p>
          <a:p>
            <a:r>
              <a:rPr lang="uk-UA" sz="9600" b="1" dirty="0"/>
              <a:t>ДОПОМІЖНІ “ПРОМЕНІ” З ДОПОВНЕННЯМИ АБО ПОЯСНЕННЯМИ – ФОРМУВАННЯ ЗВ</a:t>
            </a:r>
            <a:r>
              <a:rPr lang="en-US" sz="9600" b="1" dirty="0"/>
              <a:t>’</a:t>
            </a:r>
            <a:r>
              <a:rPr lang="uk-UA" sz="9600" b="1" dirty="0"/>
              <a:t>ЯЗКІВ ДРУГОГО І ТРЕТЬОГО РІВНІВ.</a:t>
            </a:r>
          </a:p>
          <a:p>
            <a:r>
              <a:rPr lang="uk-UA" sz="9600" b="1" dirty="0"/>
              <a:t>РЕДАГУВАННЯ МК</a:t>
            </a:r>
          </a:p>
          <a:p>
            <a:r>
              <a:rPr lang="uk-UA" sz="9600" b="1" dirty="0"/>
              <a:t>ОСТАТОЧНА РЕВІЗІЯ ВЛАСНОЇ ІНТЕЛЕКТ-КАРТИ</a:t>
            </a:r>
          </a:p>
          <a:p>
            <a:pPr>
              <a:lnSpc>
                <a:spcPct val="80000"/>
              </a:lnSpc>
              <a:buFontTx/>
              <a:buNone/>
            </a:pPr>
            <a:endParaRPr lang="uk-UA" sz="2800" dirty="0"/>
          </a:p>
          <a:p>
            <a:pPr>
              <a:lnSpc>
                <a:spcPct val="80000"/>
              </a:lnSpc>
              <a:buFontTx/>
              <a:buNone/>
            </a:pPr>
            <a:endParaRPr lang="uk-UA" sz="2800" dirty="0"/>
          </a:p>
          <a:p>
            <a:pPr>
              <a:lnSpc>
                <a:spcPct val="80000"/>
              </a:lnSpc>
              <a:buFontTx/>
              <a:buNone/>
            </a:pPr>
            <a:endParaRPr lang="uk-UA" sz="2800" dirty="0"/>
          </a:p>
          <a:p>
            <a:pPr>
              <a:lnSpc>
                <a:spcPct val="80000"/>
              </a:lnSpc>
              <a:buFontTx/>
              <a:buNone/>
            </a:pPr>
            <a:endParaRPr lang="uk-UA" sz="2800" dirty="0"/>
          </a:p>
          <a:p>
            <a:pPr>
              <a:lnSpc>
                <a:spcPct val="80000"/>
              </a:lnSpc>
              <a:buFontTx/>
              <a:buNone/>
            </a:pPr>
            <a:r>
              <a:rPr lang="uk-UA" sz="2800" dirty="0"/>
              <a:t> </a:t>
            </a:r>
          </a:p>
          <a:p>
            <a:pPr>
              <a:lnSpc>
                <a:spcPct val="80000"/>
              </a:lnSpc>
            </a:pPr>
            <a:endParaRPr lang="uk-UA" sz="2800" dirty="0"/>
          </a:p>
          <a:p>
            <a:pPr>
              <a:lnSpc>
                <a:spcPct val="80000"/>
              </a:lnSpc>
            </a:pPr>
            <a:endParaRPr lang="uk-UA" sz="3600" dirty="0"/>
          </a:p>
          <a:p>
            <a:pPr>
              <a:lnSpc>
                <a:spcPct val="80000"/>
              </a:lnSpc>
            </a:pPr>
            <a:endParaRPr lang="uk-UA" sz="3600" dirty="0"/>
          </a:p>
          <a:p>
            <a:pPr>
              <a:lnSpc>
                <a:spcPct val="80000"/>
              </a:lnSpc>
              <a:buFontTx/>
              <a:buNone/>
            </a:pPr>
            <a:endParaRPr lang="uk-UA" sz="800" dirty="0"/>
          </a:p>
          <a:p>
            <a:pPr>
              <a:lnSpc>
                <a:spcPct val="80000"/>
              </a:lnSpc>
              <a:buFontTx/>
              <a:buNone/>
            </a:pPr>
            <a:endParaRPr lang="uk-UA" sz="800" dirty="0"/>
          </a:p>
          <a:p>
            <a:pPr>
              <a:lnSpc>
                <a:spcPct val="80000"/>
              </a:lnSpc>
              <a:buFontTx/>
              <a:buNone/>
            </a:pPr>
            <a:endParaRPr lang="uk-UA" sz="800" dirty="0"/>
          </a:p>
          <a:p>
            <a:pPr>
              <a:lnSpc>
                <a:spcPct val="80000"/>
              </a:lnSpc>
              <a:buFontTx/>
              <a:buNone/>
            </a:pPr>
            <a:endParaRPr lang="uk-UA" sz="800" dirty="0"/>
          </a:p>
          <a:p>
            <a:pPr>
              <a:lnSpc>
                <a:spcPct val="80000"/>
              </a:lnSpc>
              <a:buFontTx/>
              <a:buNone/>
            </a:pPr>
            <a:r>
              <a:rPr lang="uk-UA" sz="800" dirty="0"/>
              <a:t> </a:t>
            </a:r>
            <a:endParaRPr lang="ru-RU" sz="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91297" y="5578390"/>
            <a:ext cx="114094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dirty="0"/>
              <a:t> </a:t>
            </a:r>
            <a:r>
              <a:rPr lang="uk-UA" sz="2400" b="1" dirty="0"/>
              <a:t>МЕНТАЛЬННІ КАРТИ – ЦЕ </a:t>
            </a:r>
            <a:r>
              <a:rPr lang="uk-UA" sz="2400" b="1" dirty="0" smtClean="0"/>
              <a:t>ТЕХНОЛОГІЯ </a:t>
            </a:r>
            <a:r>
              <a:rPr lang="uk-UA" sz="2400" b="1" dirty="0"/>
              <a:t>КРИТИЧНОГО </a:t>
            </a:r>
            <a:r>
              <a:rPr lang="uk-UA" sz="2400" b="1" dirty="0" smtClean="0"/>
              <a:t>МИСЛЕННЯ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5077073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451579" y="1"/>
            <a:ext cx="9291215" cy="679622"/>
          </a:xfrm>
        </p:spPr>
        <p:txBody>
          <a:bodyPr>
            <a:normAutofit/>
          </a:bodyPr>
          <a:lstStyle/>
          <a:p>
            <a:r>
              <a:rPr lang="uk-UA" sz="4000" b="1" dirty="0"/>
              <a:t>МОЖЛИВОСТІ МК</a:t>
            </a:r>
            <a:endParaRPr lang="ru-RU" sz="4000" b="1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739089"/>
            <a:ext cx="12192000" cy="5525787"/>
          </a:xfrm>
        </p:spPr>
        <p:txBody>
          <a:bodyPr>
            <a:normAutofit fontScale="25000" lnSpcReduction="20000"/>
          </a:bodyPr>
          <a:lstStyle/>
          <a:p>
            <a:pPr>
              <a:buFont typeface="Wingdings" pitchFamily="2" charset="2"/>
              <a:buChar char="ü"/>
            </a:pPr>
            <a:r>
              <a:rPr lang="uk-UA" sz="9600" b="1" dirty="0"/>
              <a:t>ДОЗВОЛЯЮТЬ РЕАЛІЗУВАТИ ШИРОКИЙ СПЕКТР МОЖЛИВОСТЕЙ ЗАГАЛЬНО-ДИДАКТИЧНИХ МЕТОДІВ НАВЧАННЯІ  </a:t>
            </a:r>
          </a:p>
          <a:p>
            <a:pPr>
              <a:buFont typeface="Wingdings" pitchFamily="2" charset="2"/>
              <a:buChar char="ü"/>
            </a:pPr>
            <a:r>
              <a:rPr lang="uk-UA" sz="9600" b="1" dirty="0"/>
              <a:t>ФОРМУЮТЬ ВЕЛИКИЙ СПЕКТР ПРОСТОРОВИХ ЗНАНЬ, ЩО Є НЕЗАМІННИМ У ВИВЧЕННІ ГЕОГРАФІЇ, ПОЛІПШУЮТЬ ПАМ</a:t>
            </a:r>
            <a:r>
              <a:rPr lang="en-US" sz="9600" b="1" dirty="0"/>
              <a:t>’</a:t>
            </a:r>
            <a:r>
              <a:rPr lang="uk-UA" sz="9600" b="1" dirty="0"/>
              <a:t>ЯТЬ</a:t>
            </a:r>
          </a:p>
          <a:p>
            <a:pPr>
              <a:buFont typeface="Wingdings" pitchFamily="2" charset="2"/>
              <a:buChar char="ü"/>
            </a:pPr>
            <a:r>
              <a:rPr lang="uk-UA" sz="9600" b="1" dirty="0"/>
              <a:t>СПРИЯЮТЬ ШВИДКОМУ ЗАПАМ</a:t>
            </a:r>
            <a:r>
              <a:rPr lang="en-US" sz="9600" b="1" dirty="0"/>
              <a:t>’</a:t>
            </a:r>
            <a:r>
              <a:rPr lang="uk-UA" sz="9600" b="1" dirty="0"/>
              <a:t>ЯТОВУВАНЮ І СТРУКТУРУВАННЮ НЕОБХІДНОГО МАТЕРІАЛУ</a:t>
            </a:r>
          </a:p>
          <a:p>
            <a:pPr>
              <a:buFont typeface="Wingdings" pitchFamily="2" charset="2"/>
              <a:buChar char="ü"/>
            </a:pPr>
            <a:r>
              <a:rPr lang="uk-UA" sz="9600" b="1" dirty="0"/>
              <a:t>ГЕНЕРУЮТЬ ІДЕЇ І </a:t>
            </a:r>
            <a:r>
              <a:rPr lang="uk-UA" sz="9600" b="1" dirty="0" smtClean="0"/>
              <a:t>НАДИХАЮТЬ</a:t>
            </a:r>
          </a:p>
          <a:p>
            <a:pPr marL="0" indent="0">
              <a:buNone/>
            </a:pPr>
            <a:r>
              <a:rPr lang="uk-UA" sz="9600" b="1" dirty="0"/>
              <a:t> </a:t>
            </a:r>
            <a:r>
              <a:rPr lang="uk-UA" sz="9600" b="1" dirty="0" smtClean="0"/>
              <a:t>  </a:t>
            </a:r>
            <a:r>
              <a:rPr lang="uk-UA" sz="9600" b="1" dirty="0"/>
              <a:t>НА ПОШУК РІШЕННЯ</a:t>
            </a:r>
          </a:p>
          <a:p>
            <a:pPr>
              <a:buFont typeface="Wingdings" pitchFamily="2" charset="2"/>
              <a:buChar char="ü"/>
            </a:pPr>
            <a:r>
              <a:rPr lang="uk-UA" sz="9600" b="1" dirty="0"/>
              <a:t>АКТИВІЗУЮТЬ ЛОГІЧНЕ МИСЛЕННЯ</a:t>
            </a:r>
          </a:p>
          <a:p>
            <a:pPr>
              <a:buFont typeface="Wingdings" pitchFamily="2" charset="2"/>
              <a:buChar char="ü"/>
            </a:pPr>
            <a:r>
              <a:rPr lang="uk-UA" sz="9600" b="1" dirty="0"/>
              <a:t>ПІДСУМОВУЮТЬ ІНФОРМАЦІЮ </a:t>
            </a:r>
          </a:p>
          <a:p>
            <a:pPr>
              <a:buFont typeface="Wingdings" pitchFamily="2" charset="2"/>
              <a:buChar char="ü"/>
            </a:pPr>
            <a:r>
              <a:rPr lang="uk-UA" sz="9600" b="1" dirty="0"/>
              <a:t>СПРИЯЮТЬ ГРУПОВІЙ РОБОТІ </a:t>
            </a:r>
            <a:r>
              <a:rPr lang="uk-UA" sz="9600" b="1" dirty="0" smtClean="0"/>
              <a:t>ТА</a:t>
            </a:r>
          </a:p>
          <a:p>
            <a:pPr marL="0" indent="0">
              <a:buNone/>
            </a:pPr>
            <a:r>
              <a:rPr lang="uk-UA" sz="9600" b="1" dirty="0"/>
              <a:t> </a:t>
            </a:r>
            <a:r>
              <a:rPr lang="uk-UA" sz="9600" b="1" dirty="0" smtClean="0"/>
              <a:t>  </a:t>
            </a:r>
            <a:r>
              <a:rPr lang="uk-UA" sz="9600" b="1" dirty="0"/>
              <a:t>РОЛЬОВИМ ІГРАМ</a:t>
            </a:r>
          </a:p>
          <a:p>
            <a:pPr>
              <a:lnSpc>
                <a:spcPct val="80000"/>
              </a:lnSpc>
              <a:buFontTx/>
              <a:buNone/>
            </a:pPr>
            <a:endParaRPr lang="uk-UA" sz="2400" dirty="0"/>
          </a:p>
          <a:p>
            <a:pPr>
              <a:lnSpc>
                <a:spcPct val="80000"/>
              </a:lnSpc>
              <a:buFontTx/>
              <a:buNone/>
            </a:pPr>
            <a:r>
              <a:rPr lang="uk-UA" sz="2000" dirty="0"/>
              <a:t> </a:t>
            </a:r>
            <a:r>
              <a:rPr lang="uk-UA" sz="2400" dirty="0"/>
              <a:t>   </a:t>
            </a:r>
          </a:p>
          <a:p>
            <a:pPr>
              <a:lnSpc>
                <a:spcPct val="80000"/>
              </a:lnSpc>
              <a:buFontTx/>
              <a:buNone/>
            </a:pPr>
            <a:endParaRPr lang="uk-UA" sz="2400" dirty="0"/>
          </a:p>
          <a:p>
            <a:pPr>
              <a:lnSpc>
                <a:spcPct val="80000"/>
              </a:lnSpc>
              <a:buFontTx/>
              <a:buNone/>
            </a:pPr>
            <a:endParaRPr lang="uk-UA" sz="1200" dirty="0"/>
          </a:p>
          <a:p>
            <a:pPr>
              <a:lnSpc>
                <a:spcPct val="80000"/>
              </a:lnSpc>
              <a:buFontTx/>
              <a:buNone/>
            </a:pPr>
            <a:endParaRPr lang="uk-UA" sz="1200" dirty="0"/>
          </a:p>
          <a:p>
            <a:pPr>
              <a:lnSpc>
                <a:spcPct val="80000"/>
              </a:lnSpc>
              <a:buFontTx/>
              <a:buNone/>
            </a:pPr>
            <a:endParaRPr lang="uk-UA" sz="1200" dirty="0"/>
          </a:p>
          <a:p>
            <a:pPr>
              <a:lnSpc>
                <a:spcPct val="80000"/>
              </a:lnSpc>
            </a:pPr>
            <a:endParaRPr lang="uk-UA" sz="600" dirty="0"/>
          </a:p>
          <a:p>
            <a:pPr>
              <a:lnSpc>
                <a:spcPct val="80000"/>
              </a:lnSpc>
              <a:buFontTx/>
              <a:buNone/>
            </a:pPr>
            <a:r>
              <a:rPr lang="uk-UA" sz="600" dirty="0"/>
              <a:t> 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600" dirty="0"/>
          </a:p>
        </p:txBody>
      </p:sp>
      <p:pic>
        <p:nvPicPr>
          <p:cNvPr id="4" name="Picture 3" descr="C:\Users\NATALIYA\Desktop\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372" y="3193228"/>
            <a:ext cx="5741773" cy="2572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24808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426866" y="248465"/>
            <a:ext cx="9291215" cy="1049235"/>
          </a:xfrm>
        </p:spPr>
        <p:txBody>
          <a:bodyPr>
            <a:noAutofit/>
          </a:bodyPr>
          <a:lstStyle/>
          <a:p>
            <a:r>
              <a:rPr lang="uk-UA" sz="3600" b="1" dirty="0"/>
              <a:t>МЕНТАЛЬНІ КАРТИ – ШИРОКЕ ПОЛЕ ДЛЯ РОЗВИТКУ ПРОСТОРОВОЇ УЯВИ</a:t>
            </a:r>
            <a:endParaRPr lang="ru-RU" sz="3600" b="1" dirty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8855" y="1397896"/>
            <a:ext cx="11987798" cy="1036386"/>
          </a:xfrm>
        </p:spPr>
        <p:txBody>
          <a:bodyPr>
            <a:normAutofit fontScale="40000" lnSpcReduction="20000"/>
          </a:bodyPr>
          <a:lstStyle/>
          <a:p>
            <a:pPr>
              <a:lnSpc>
                <a:spcPct val="80000"/>
              </a:lnSpc>
              <a:buFontTx/>
              <a:buNone/>
            </a:pPr>
            <a:endParaRPr lang="uk-UA" sz="600" b="1" dirty="0"/>
          </a:p>
          <a:p>
            <a:pPr>
              <a:buFontTx/>
              <a:buNone/>
            </a:pPr>
            <a:r>
              <a:rPr lang="uk-UA" sz="6000" b="1" dirty="0"/>
              <a:t>МЕНТАЛЬНІ КАРТИ МОЖНА </a:t>
            </a:r>
            <a:r>
              <a:rPr lang="uk-UA" sz="6000" b="1" dirty="0" smtClean="0"/>
              <a:t>ВИКОРИСТАТИ ПРИ </a:t>
            </a:r>
            <a:r>
              <a:rPr lang="uk-UA" sz="6000" b="1" dirty="0"/>
              <a:t>ПІДГОТОВЦІ ДО </a:t>
            </a:r>
            <a:r>
              <a:rPr lang="uk-UA" sz="6000" b="1" dirty="0" smtClean="0"/>
              <a:t>РІЗНИХ ТИПІВ </a:t>
            </a:r>
            <a:r>
              <a:rPr lang="uk-UA" sz="6000" b="1" dirty="0"/>
              <a:t>УРОКІВ І </a:t>
            </a:r>
            <a:r>
              <a:rPr lang="uk-UA" sz="6000" b="1" dirty="0" smtClean="0"/>
              <a:t>ЗАСТОСОВУВАТИ </a:t>
            </a:r>
            <a:r>
              <a:rPr lang="uk-UA" sz="6000" b="1" dirty="0"/>
              <a:t>ПІД ЧАС РІЗНИХ ЙОГО </a:t>
            </a:r>
            <a:r>
              <a:rPr lang="uk-UA" sz="6000" b="1" dirty="0" smtClean="0"/>
              <a:t>ЕТАПІВ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1319" y="2854411"/>
            <a:ext cx="4005334" cy="3185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5989" y="4590535"/>
            <a:ext cx="77353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СУЧАСНЕ </a:t>
            </a:r>
            <a:r>
              <a:rPr lang="ru-RU" sz="2400" dirty="0"/>
              <a:t>УЯВЛЕННЯ ПРО МК БУЛО ЗАКЛАДЕНО В 70-ТІ РОКИ 20 СТ. БРИТАНСЬКИМ ТЕЛЕВЕДУЧИМ </a:t>
            </a:r>
            <a:r>
              <a:rPr lang="ru-RU" sz="2400" dirty="0" smtClean="0"/>
              <a:t>           </a:t>
            </a:r>
          </a:p>
          <a:p>
            <a:r>
              <a:rPr lang="ru-RU" sz="2400" dirty="0" smtClean="0"/>
              <a:t>                                                               ТОНІ БЬЮЗЕНОМ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7092" y="2531245"/>
            <a:ext cx="76900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ЦЕ ШИРОКЕ ПОЛЕ ДЛЯ ПРОЯВУ КРЕАТИВНОСТІ ТА  НЕСТАНДАРТНОГО МИСЛЕННЯ</a:t>
            </a:r>
          </a:p>
        </p:txBody>
      </p:sp>
    </p:spTree>
    <p:extLst>
      <p:ext uri="{BB962C8B-B14F-4D97-AF65-F5344CB8AC3E}">
        <p14:creationId xmlns:p14="http://schemas.microsoft.com/office/powerpoint/2010/main" val="2172213845"/>
      </p:ext>
    </p:extLst>
  </p:cSld>
  <p:clrMapOvr>
    <a:masterClrMapping/>
  </p:clrMapOvr>
</p:sld>
</file>

<file path=ppt/theme/theme1.xml><?xml version="1.0" encoding="utf-8"?>
<a:theme xmlns:a="http://schemas.openxmlformats.org/drawingml/2006/main" name="Галерея">
  <a:themeElements>
    <a:clrScheme name="Пересічна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Галерея">
      <a:majorFont>
        <a:latin typeface="Rockwell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алерея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Gallery" id="{BBFCD31E-59A1-489D-B089-A3EAD7CAE12E}" vid="{BB5F5D82-B5E9-469E-A815-C655ED4AF243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394C1203AEB70140AB000814FB9FAF8A" ma:contentTypeVersion="12" ma:contentTypeDescription="Створення нового документа." ma:contentTypeScope="" ma:versionID="5729c1b8b4e619928a7b87f8b4d409b9">
  <xsd:schema xmlns:xsd="http://www.w3.org/2001/XMLSchema" xmlns:xs="http://www.w3.org/2001/XMLSchema" xmlns:p="http://schemas.microsoft.com/office/2006/metadata/properties" xmlns:ns2="047194ae-67a8-4747-a031-f9839f483239" xmlns:ns3="5d1fa8d4-afb1-4fe3-bd1c-b5071176f0aa" targetNamespace="http://schemas.microsoft.com/office/2006/metadata/properties" ma:root="true" ma:fieldsID="df1362542151286506ff0e6ff7c41fae" ns2:_="" ns3:_="">
    <xsd:import namespace="047194ae-67a8-4747-a031-f9839f483239"/>
    <xsd:import namespace="5d1fa8d4-afb1-4fe3-bd1c-b5071176f0a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47194ae-67a8-4747-a031-f9839f48323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1fa8d4-afb1-4fe3-bd1c-b5071176f0a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Спільний доступ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Відомості про тих, хто має доступ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вмісту"/>
        <xsd:element ref="dc:title" minOccurs="0" maxOccurs="1" ma:index="4" ma:displayName="Заголовок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30102C7-E0DF-4AAD-9326-3A0F98A38D7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47194ae-67a8-4747-a031-f9839f483239"/>
    <ds:schemaRef ds:uri="5d1fa8d4-afb1-4fe3-bd1c-b5071176f0a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02031A8-86E1-42E5-AF78-F7818F1125CC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C074F11F-F5E5-433C-A170-639ED51B974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1540</TotalTime>
  <Words>459</Words>
  <Application>Microsoft Office PowerPoint</Application>
  <PresentationFormat>Произвольный</PresentationFormat>
  <Paragraphs>99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Галерея</vt:lpstr>
      <vt:lpstr>ВИКОРИСТАННЯ МЕНТАЛЬНИХ КАРТ ЯК ІНОВАЦІЙНИХ ЗАСОБІВ ВИКЛАДАННЯ ГЕОГРАФІЇ</vt:lpstr>
      <vt:lpstr>Презентация PowerPoint</vt:lpstr>
      <vt:lpstr>СУТЬ МЕТОДИКИ </vt:lpstr>
      <vt:lpstr>ОСОБЛИВОСТІ МЕНТАЛЬНИХ КАРТ</vt:lpstr>
      <vt:lpstr>ПЕРЕВАГИ МК</vt:lpstr>
      <vt:lpstr>НЕДОЛІКИ МК</vt:lpstr>
      <vt:lpstr>ОРГАНІЗАЦІЯ МК</vt:lpstr>
      <vt:lpstr>МОЖЛИВОСТІ МК</vt:lpstr>
      <vt:lpstr>МЕНТАЛЬНІ КАРТИ – ШИРОКЕ ПОЛЕ ДЛЯ РОЗВИТКУ ПРОСТОРОВОЇ УЯВИ</vt:lpstr>
      <vt:lpstr>Презентация PowerPoint</vt:lpstr>
      <vt:lpstr>Презентация PowerPoint</vt:lpstr>
      <vt:lpstr>Дякую за увагу!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Мотивація навчальної діяльності учнів</dc:title>
  <dc:creator>Юлія Голюк</dc:creator>
  <cp:lastModifiedBy>DS_DM</cp:lastModifiedBy>
  <cp:revision>44</cp:revision>
  <dcterms:created xsi:type="dcterms:W3CDTF">2020-08-06T09:41:43Z</dcterms:created>
  <dcterms:modified xsi:type="dcterms:W3CDTF">2021-08-19T18:50:32Z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0x010100394C1203AEB70140AB000814FB9FAF8A</vt:lpwstr>
  </property>
</Properties>
</file>